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&amp;ehk=nJNLkbpn0avgioC8SEdx3w&amp;r=0&amp;pid=OfficeInsert" ContentType="image/png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7"/>
    <p:sldMasterId id="2147484495" r:id="rId8"/>
    <p:sldMasterId id="2147484520" r:id="rId9"/>
  </p:sldMasterIdLst>
  <p:notesMasterIdLst>
    <p:notesMasterId r:id="rId43"/>
  </p:notesMasterIdLst>
  <p:handoutMasterIdLst>
    <p:handoutMasterId r:id="rId44"/>
  </p:handoutMasterIdLst>
  <p:sldIdLst>
    <p:sldId id="1502" r:id="rId10"/>
    <p:sldId id="1566" r:id="rId11"/>
    <p:sldId id="1583" r:id="rId12"/>
    <p:sldId id="1584" r:id="rId13"/>
    <p:sldId id="1580" r:id="rId14"/>
    <p:sldId id="1581" r:id="rId15"/>
    <p:sldId id="1585" r:id="rId16"/>
    <p:sldId id="1582" r:id="rId17"/>
    <p:sldId id="1588" r:id="rId18"/>
    <p:sldId id="1567" r:id="rId19"/>
    <p:sldId id="1565" r:id="rId20"/>
    <p:sldId id="1586" r:id="rId21"/>
    <p:sldId id="1571" r:id="rId22"/>
    <p:sldId id="1570" r:id="rId23"/>
    <p:sldId id="1587" r:id="rId24"/>
    <p:sldId id="1572" r:id="rId25"/>
    <p:sldId id="1594" r:id="rId26"/>
    <p:sldId id="1595" r:id="rId27"/>
    <p:sldId id="1596" r:id="rId28"/>
    <p:sldId id="1589" r:id="rId29"/>
    <p:sldId id="1590" r:id="rId30"/>
    <p:sldId id="1576" r:id="rId31"/>
    <p:sldId id="1577" r:id="rId32"/>
    <p:sldId id="1593" r:id="rId33"/>
    <p:sldId id="1578" r:id="rId34"/>
    <p:sldId id="1591" r:id="rId35"/>
    <p:sldId id="1592" r:id="rId36"/>
    <p:sldId id="1579" r:id="rId37"/>
    <p:sldId id="1598" r:id="rId38"/>
    <p:sldId id="1568" r:id="rId39"/>
    <p:sldId id="1597" r:id="rId40"/>
    <p:sldId id="1547" r:id="rId41"/>
    <p:sldId id="1569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Light Template" id="{E1C8FB21-FF75-44A0-8090-B2FB240B014B}">
          <p14:sldIdLst>
            <p14:sldId id="1502"/>
            <p14:sldId id="1566"/>
            <p14:sldId id="1583"/>
            <p14:sldId id="1584"/>
            <p14:sldId id="1580"/>
            <p14:sldId id="1581"/>
            <p14:sldId id="1585"/>
            <p14:sldId id="1582"/>
            <p14:sldId id="1588"/>
            <p14:sldId id="1567"/>
            <p14:sldId id="1565"/>
            <p14:sldId id="1586"/>
            <p14:sldId id="1571"/>
            <p14:sldId id="1570"/>
            <p14:sldId id="1587"/>
            <p14:sldId id="1572"/>
            <p14:sldId id="1594"/>
            <p14:sldId id="1595"/>
            <p14:sldId id="1596"/>
            <p14:sldId id="1589"/>
            <p14:sldId id="1590"/>
            <p14:sldId id="1576"/>
            <p14:sldId id="1577"/>
            <p14:sldId id="1593"/>
            <p14:sldId id="1578"/>
            <p14:sldId id="1591"/>
            <p14:sldId id="1592"/>
            <p14:sldId id="1579"/>
            <p14:sldId id="1598"/>
            <p14:sldId id="1568"/>
            <p14:sldId id="1597"/>
          </p14:sldIdLst>
        </p14:section>
        <p14:section name="Microsoft Dark Template" id="{BB00CB64-77A4-4BA9-B0A0-EF2154DA3071}">
          <p14:sldIdLst>
            <p14:sldId id="1547"/>
            <p14:sldId id="1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53535"/>
    <a:srgbClr val="C39373"/>
    <a:srgbClr val="69452D"/>
    <a:srgbClr val="E0B398"/>
    <a:srgbClr val="EBC38D"/>
    <a:srgbClr val="6E4714"/>
    <a:srgbClr val="A36A1D"/>
    <a:srgbClr val="0078D7"/>
    <a:srgbClr val="58A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2151" autoAdjust="0"/>
  </p:normalViewPr>
  <p:slideViewPr>
    <p:cSldViewPr>
      <p:cViewPr>
        <p:scale>
          <a:sx n="115" d="100"/>
          <a:sy n="115" d="100"/>
        </p:scale>
        <p:origin x="1240" y="992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5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3.xml"/><Relationship Id="rId6" Type="http://schemas.openxmlformats.org/officeDocument/2006/relationships/customXml" Target="../customXml/item6.xml"/><Relationship Id="rId7" Type="http://schemas.openxmlformats.org/officeDocument/2006/relationships/slideMaster" Target="slideMasters/slideMaster1.xml"/><Relationship Id="rId8" Type="http://schemas.openxmlformats.org/officeDocument/2006/relationships/slideMaster" Target="slideMasters/slideMaster2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addSld delSld modSld sldOrd">
      <pc:chgData name="Fake Test User" userId="SID-0" providerId="Test" clId="FakeClientId" dt="2017-09-24T12:06:02.327" v="438"/>
      <pc:docMkLst>
        <pc:docMk/>
      </pc:docMkLst>
      <pc:sldChg chg="addSp delSp modSp">
        <pc:chgData name="Fake Test User" userId="SID-0" providerId="Test" clId="FakeClientId" dt="2017-09-24T02:19:56.948" v="168"/>
        <pc:sldMkLst>
          <pc:docMk/>
          <pc:sldMk cId="1520390841" sldId="1566"/>
        </pc:sldMkLst>
        <pc:picChg chg="add mod">
          <ac:chgData name="Fake Test User" userId="SID-0" providerId="Test" clId="FakeClientId" dt="2017-09-22T09:35:43.887" v="79"/>
          <ac:picMkLst>
            <pc:docMk/>
            <pc:sldMk cId="1520390841" sldId="1566"/>
            <ac:picMk id="9" creationId="{08460D5D-804E-4058-BDBD-5DD063FDB255}"/>
          </ac:picMkLst>
        </pc:picChg>
        <pc:picChg chg="add del">
          <ac:chgData name="Fake Test User" userId="SID-0" providerId="Test" clId="FakeClientId" dt="2017-09-24T02:19:56.948" v="168"/>
          <ac:picMkLst>
            <pc:docMk/>
            <pc:sldMk cId="1520390841" sldId="1566"/>
            <ac:picMk id="11" creationId="{9C6D8D9D-B243-4557-836D-70A247F35FAE}"/>
          </ac:picMkLst>
        </pc:picChg>
      </pc:sldChg>
      <pc:sldChg chg="ord">
        <pc:chgData name="Fake Test User" userId="SID-0" providerId="Test" clId="FakeClientId" dt="2017-09-24T06:10:44.417" v="358"/>
        <pc:sldMkLst>
          <pc:docMk/>
          <pc:sldMk cId="497237352" sldId="1567"/>
        </pc:sldMkLst>
      </pc:sldChg>
      <pc:sldChg chg="ord">
        <pc:chgData name="Fake Test User" userId="SID-0" providerId="Test" clId="FakeClientId" dt="2017-09-24T10:44:45.489" v="360"/>
        <pc:sldMkLst>
          <pc:docMk/>
          <pc:sldMk cId="2199897769" sldId="1568"/>
        </pc:sldMkLst>
      </pc:sldChg>
      <pc:sldChg chg="addSp delSp modSp add ord modTransition">
        <pc:chgData name="Fake Test User" userId="SID-0" providerId="Test" clId="FakeClientId" dt="2017-09-24T11:17:25.018" v="423"/>
        <pc:sldMkLst>
          <pc:docMk/>
          <pc:sldMk cId="565976242" sldId="1569"/>
        </pc:sldMkLst>
        <pc:spChg chg="del">
          <ac:chgData name="Fake Test User" userId="SID-0" providerId="Test" clId="FakeClientId" dt="2017-09-22T08:51:56.865" v="1"/>
          <ac:spMkLst>
            <pc:docMk/>
            <pc:sldMk cId="565976242" sldId="1569"/>
            <ac:spMk id="2" creationId="{F3830154-0C0A-4646-AAA5-DAB28EF7A187}"/>
          </ac:spMkLst>
        </pc:spChg>
        <pc:spChg chg="del">
          <ac:chgData name="Fake Test User" userId="SID-0" providerId="Test" clId="FakeClientId" dt="2017-09-22T08:51:56.865" v="1"/>
          <ac:spMkLst>
            <pc:docMk/>
            <pc:sldMk cId="565976242" sldId="1569"/>
            <ac:spMk id="3" creationId="{FC69401B-4028-453E-9DD3-6240D09F71D2}"/>
          </ac:spMkLst>
        </pc:spChg>
        <pc:spChg chg="add del mod">
          <ac:chgData name="Fake Test User" userId="SID-0" providerId="Test" clId="FakeClientId" dt="2017-09-22T08:52:05.262" v="2"/>
          <ac:spMkLst>
            <pc:docMk/>
            <pc:sldMk cId="565976242" sldId="1569"/>
            <ac:spMk id="4" creationId="{A7D45A67-2ED4-43E1-A84B-0B0EDE6D7465}"/>
          </ac:spMkLst>
        </pc:spChg>
        <pc:spChg chg="add del mod">
          <ac:chgData name="Fake Test User" userId="SID-0" providerId="Test" clId="FakeClientId" dt="2017-09-22T08:52:05.262" v="2"/>
          <ac:spMkLst>
            <pc:docMk/>
            <pc:sldMk cId="565976242" sldId="1569"/>
            <ac:spMk id="5" creationId="{2C2E9B2B-71E4-4B14-98B8-46D44748448E}"/>
          </ac:spMkLst>
        </pc:spChg>
        <pc:spChg chg="add del mod">
          <ac:chgData name="Fake Test User" userId="SID-0" providerId="Test" clId="FakeClientId" dt="2017-09-22T08:52:05.262" v="2"/>
          <ac:spMkLst>
            <pc:docMk/>
            <pc:sldMk cId="565976242" sldId="1569"/>
            <ac:spMk id="6" creationId="{76DA54E3-B97E-4CCC-B444-4E2508746D02}"/>
          </ac:spMkLst>
        </pc:spChg>
        <pc:spChg chg="add del mod">
          <ac:chgData name="Fake Test User" userId="SID-0" providerId="Test" clId="FakeClientId" dt="2017-09-22T08:52:05.262" v="2"/>
          <ac:spMkLst>
            <pc:docMk/>
            <pc:sldMk cId="565976242" sldId="1569"/>
            <ac:spMk id="7" creationId="{36DA4554-227A-4111-B561-1CB3E22DBAFD}"/>
          </ac:spMkLst>
        </pc:spChg>
        <pc:spChg chg="add del mod">
          <ac:chgData name="Fake Test User" userId="SID-0" providerId="Test" clId="FakeClientId" dt="2017-09-22T08:52:05.262" v="2"/>
          <ac:spMkLst>
            <pc:docMk/>
            <pc:sldMk cId="565976242" sldId="1569"/>
            <ac:spMk id="8" creationId="{44AC355D-A65B-48B7-B950-16B5118CD6BB}"/>
          </ac:spMkLst>
        </pc:spChg>
        <pc:spChg chg="add mod">
          <ac:chgData name="Fake Test User" userId="SID-0" providerId="Test" clId="FakeClientId" dt="2017-09-22T08:52:05.262" v="2"/>
          <ac:spMkLst>
            <pc:docMk/>
            <pc:sldMk cId="565976242" sldId="1569"/>
            <ac:spMk id="9" creationId="{B387B679-E3E5-411C-940C-E7ACB342BB73}"/>
          </ac:spMkLst>
        </pc:spChg>
        <pc:spChg chg="add mod">
          <ac:chgData name="Fake Test User" userId="SID-0" providerId="Test" clId="FakeClientId" dt="2017-09-22T08:52:05.262" v="2"/>
          <ac:spMkLst>
            <pc:docMk/>
            <pc:sldMk cId="565976242" sldId="1569"/>
            <ac:spMk id="10" creationId="{10579B66-1CA9-46F0-ABFC-A4F9C4EACC1B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11" creationId="{6D023E47-0ECD-428E-97C7-912D26E4D1A4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12" creationId="{F09C808D-5CE0-45F8-81E7-2FE19A3C3F65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16" creationId="{8F6371D7-8B48-4D07-A95E-9F852539C79D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20" creationId="{4503EFA0-B924-4636-9179-B32363EAF296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24" creationId="{7C830E86-9751-4D17-92FA-D1340480AC91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31" creationId="{14903AD1-AAC4-42EA-96B1-9F674089A9AA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35" creationId="{A5C6F371-1473-455C-A2DB-3E44C7CCEF82}"/>
          </ac:spMkLst>
        </pc:spChg>
        <pc:spChg chg="add del">
          <ac:chgData name="Fake Test User" userId="SID-0" providerId="Test" clId="FakeClientId" dt="2017-09-22T08:52:14.607" v="4"/>
          <ac:spMkLst>
            <pc:docMk/>
            <pc:sldMk cId="565976242" sldId="1569"/>
            <ac:spMk id="39" creationId="{F21EBA8A-B0A3-462B-BE2E-1F52735B5992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43" creationId="{B6D72BF7-3BE6-4AD5-B913-3EB3CA581EA4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44" creationId="{F6181DE7-8248-4013-AB72-6764DE4A24FE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48" creationId="{69DCD276-95F2-4314-B95A-F8D87CD66BE1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52" creationId="{B3718AD5-B5B2-42E0-B1B6-F2969F603A5F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56" creationId="{376BCF7C-0E05-4383-8176-CFA7CF57DCEB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63" creationId="{388561EE-FFFA-40A8-BE4C-AF56B7B0D02D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67" creationId="{2600DD20-094C-45E1-B5F9-3842761EFDAF}"/>
          </ac:spMkLst>
        </pc:spChg>
        <pc:spChg chg="add del">
          <ac:chgData name="Fake Test User" userId="SID-0" providerId="Test" clId="FakeClientId" dt="2017-09-22T08:52:15.648" v="6"/>
          <ac:spMkLst>
            <pc:docMk/>
            <pc:sldMk cId="565976242" sldId="1569"/>
            <ac:spMk id="71" creationId="{535C32BB-8AE2-480F-AFD4-0954454FF70B}"/>
          </ac:spMkLst>
        </pc:spChg>
        <pc:spChg chg="add">
          <ac:chgData name="Fake Test User" userId="SID-0" providerId="Test" clId="FakeClientId" dt="2017-09-22T08:52:18.837" v="7"/>
          <ac:spMkLst>
            <pc:docMk/>
            <pc:sldMk cId="565976242" sldId="1569"/>
            <ac:spMk id="75" creationId="{EAC00347-31DF-47AE-8EE1-D9CB3E3BDE24}"/>
          </ac:spMkLst>
        </pc:spChg>
        <pc:spChg chg="add mod">
          <ac:chgData name="Fake Test User" userId="SID-0" providerId="Test" clId="FakeClientId" dt="2017-09-22T09:00:55.046" v="32"/>
          <ac:spMkLst>
            <pc:docMk/>
            <pc:sldMk cId="565976242" sldId="1569"/>
            <ac:spMk id="76" creationId="{832C374F-418B-45E2-BAFF-BE8D372362E1}"/>
          </ac:spMkLst>
        </pc:spChg>
        <pc:spChg chg="add mod">
          <ac:chgData name="Fake Test User" userId="SID-0" providerId="Test" clId="FakeClientId" dt="2017-09-22T09:00:57.500" v="33"/>
          <ac:spMkLst>
            <pc:docMk/>
            <pc:sldMk cId="565976242" sldId="1569"/>
            <ac:spMk id="80" creationId="{559F0C53-F919-43A6-80F5-7DDC74DE5F2E}"/>
          </ac:spMkLst>
        </pc:spChg>
        <pc:spChg chg="add del mod">
          <ac:chgData name="Fake Test User" userId="SID-0" providerId="Test" clId="FakeClientId" dt="2017-09-22T09:04:54.232" v="50"/>
          <ac:spMkLst>
            <pc:docMk/>
            <pc:sldMk cId="565976242" sldId="1569"/>
            <ac:spMk id="84" creationId="{664106E4-1EC5-4933-8ED6-1910AC7F979D}"/>
          </ac:spMkLst>
        </pc:spChg>
        <pc:spChg chg="add mod">
          <ac:chgData name="Fake Test User" userId="SID-0" providerId="Test" clId="FakeClientId" dt="2017-09-22T09:01:06.386" v="35"/>
          <ac:spMkLst>
            <pc:docMk/>
            <pc:sldMk cId="565976242" sldId="1569"/>
            <ac:spMk id="88" creationId="{B394020C-5DAF-4EC5-98C9-B43912B311D6}"/>
          </ac:spMkLst>
        </pc:spChg>
        <pc:spChg chg="add mod">
          <ac:chgData name="Fake Test User" userId="SID-0" providerId="Test" clId="FakeClientId" dt="2017-09-22T09:01:19.120" v="38"/>
          <ac:spMkLst>
            <pc:docMk/>
            <pc:sldMk cId="565976242" sldId="1569"/>
            <ac:spMk id="95" creationId="{F4BA8D4A-FC62-4C5B-B2EF-FE08C9DA44D0}"/>
          </ac:spMkLst>
        </pc:spChg>
        <pc:spChg chg="add mod">
          <ac:chgData name="Fake Test User" userId="SID-0" providerId="Test" clId="FakeClientId" dt="2017-09-22T09:01:16.833" v="37"/>
          <ac:spMkLst>
            <pc:docMk/>
            <pc:sldMk cId="565976242" sldId="1569"/>
            <ac:spMk id="99" creationId="{5C3BF8D3-4DA1-4C82-ADC2-E3FD7E32EF2B}"/>
          </ac:spMkLst>
        </pc:spChg>
        <pc:spChg chg="add mod">
          <ac:chgData name="Fake Test User" userId="SID-0" providerId="Test" clId="FakeClientId" dt="2017-09-22T09:01:14.143" v="36"/>
          <ac:spMkLst>
            <pc:docMk/>
            <pc:sldMk cId="565976242" sldId="1569"/>
            <ac:spMk id="103" creationId="{C8938AEA-1A41-43AE-B7A6-D17510748429}"/>
          </ac:spMkLst>
        </pc:spChg>
        <pc:spChg chg="add mod">
          <ac:chgData name="Fake Test User" userId="SID-0" providerId="Test" clId="FakeClientId" dt="2017-09-22T08:56:19.553" v="29"/>
          <ac:spMkLst>
            <pc:docMk/>
            <pc:sldMk cId="565976242" sldId="1569"/>
            <ac:spMk id="107" creationId="{C01D5990-9BE2-4A4C-879F-D6EECD5AC6F6}"/>
          </ac:spMkLst>
        </pc:spChg>
        <pc:spChg chg="add mod">
          <ac:chgData name="Fake Test User" userId="SID-0" providerId="Test" clId="FakeClientId" dt="2017-09-22T08:59:53.747" v="31"/>
          <ac:spMkLst>
            <pc:docMk/>
            <pc:sldMk cId="565976242" sldId="1569"/>
            <ac:spMk id="111" creationId="{78CA463F-0843-4D68-8A1A-678A02257FEA}"/>
          </ac:spMkLst>
        </pc:spChg>
        <pc:spChg chg="add mod topLvl">
          <ac:chgData name="Fake Test User" userId="SID-0" providerId="Test" clId="FakeClientId" dt="2017-09-22T09:08:32.870" v="57"/>
          <ac:spMkLst>
            <pc:docMk/>
            <pc:sldMk cId="565976242" sldId="1569"/>
            <ac:spMk id="115" creationId="{D7EE572F-F8F6-47D1-BD8B-C5152BB18E43}"/>
          </ac:spMkLst>
        </pc:spChg>
        <pc:spChg chg="add del">
          <ac:chgData name="Fake Test User" userId="SID-0" providerId="Test" clId="FakeClientId" dt="2017-09-22T09:31:42.224" v="70"/>
          <ac:spMkLst>
            <pc:docMk/>
            <pc:sldMk cId="565976242" sldId="1569"/>
            <ac:spMk id="118" creationId="{6A22930B-4EF5-44AA-966F-062C56E20531}"/>
          </ac:spMkLst>
        </pc:s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13" creationId="{CB52DD65-1840-4B12-BB9C-D37D61012B99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17" creationId="{A203C0A9-55C1-412F-9C6C-F3DF90D21D4C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21" creationId="{D6D36375-9666-4A89-90C1-5ECC28595FFF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25" creationId="{752CF787-E3F4-44A4-A35D-56520CC45D61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28" creationId="{C4A41E45-88E8-4492-814C-F71332083654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32" creationId="{E9AB9407-F401-4CB7-B5DF-DE52A1B11F0A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36" creationId="{5B4731E7-6A25-42A6-BF83-C24123416947}"/>
          </ac:grpSpMkLst>
        </pc:grpChg>
        <pc:grpChg chg="add del">
          <ac:chgData name="Fake Test User" userId="SID-0" providerId="Test" clId="FakeClientId" dt="2017-09-22T08:52:14.607" v="4"/>
          <ac:grpSpMkLst>
            <pc:docMk/>
            <pc:sldMk cId="565976242" sldId="1569"/>
            <ac:grpSpMk id="40" creationId="{D449DD42-7752-4DB4-89A7-9C2B3EDC46EC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45" creationId="{8F816344-4E2F-4B58-9BD2-0F6E99F56FDC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49" creationId="{04C23675-2732-4EB5-A70D-EBD40992BA20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53" creationId="{6FC41815-9472-499C-A191-1F3B65A20C1B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57" creationId="{F7FD30D0-93A2-4B48-BF48-8080CE0EBAFB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60" creationId="{53F63D75-5243-4AFD-9365-8EC15D96688F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64" creationId="{3654C862-1451-4C7E-AA59-7A29107B086E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68" creationId="{DE9294FD-1055-452D-B7A7-630378AA78AE}"/>
          </ac:grpSpMkLst>
        </pc:grpChg>
        <pc:grpChg chg="add del">
          <ac:chgData name="Fake Test User" userId="SID-0" providerId="Test" clId="FakeClientId" dt="2017-09-22T08:52:15.648" v="6"/>
          <ac:grpSpMkLst>
            <pc:docMk/>
            <pc:sldMk cId="565976242" sldId="1569"/>
            <ac:grpSpMk id="72" creationId="{1837A9C2-EFF6-40C8-A475-1501E799E60F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77" creationId="{1E17A3E0-1F0D-4938-ACEA-653BBA044DD1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81" creationId="{098450EC-9973-4D6B-AB05-0A3BC72C0A4B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85" creationId="{2C8414E4-83BA-4D48-8070-5CB35165A31F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89" creationId="{5CE82B0B-1AE9-4048-BE2A-CBBF7E64B819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92" creationId="{C3FF7A20-5CEE-4FC3-8AD2-E5E8CEA862BA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96" creationId="{CBB0CF59-4D11-4AE5-BEBF-76F460AB5C4D}"/>
          </ac:grpSpMkLst>
        </pc:grpChg>
        <pc:grpChg chg="add">
          <ac:chgData name="Fake Test User" userId="SID-0" providerId="Test" clId="FakeClientId" dt="2017-09-22T08:52:18.837" v="7"/>
          <ac:grpSpMkLst>
            <pc:docMk/>
            <pc:sldMk cId="565976242" sldId="1569"/>
            <ac:grpSpMk id="100" creationId="{95C61E8A-337F-4B55-8A87-2F468C8F69C2}"/>
          </ac:grpSpMkLst>
        </pc:grpChg>
        <pc:grpChg chg="add mod topLvl">
          <ac:chgData name="Fake Test User" userId="SID-0" providerId="Test" clId="FakeClientId" dt="2017-09-22T09:08:32.870" v="57"/>
          <ac:grpSpMkLst>
            <pc:docMk/>
            <pc:sldMk cId="565976242" sldId="1569"/>
            <ac:grpSpMk id="104" creationId="{CE294C3A-BD6E-4822-A365-CF3EA3F4DB57}"/>
          </ac:grpSpMkLst>
        </pc:grpChg>
        <pc:grpChg chg="add">
          <ac:chgData name="Fake Test User" userId="SID-0" providerId="Test" clId="FakeClientId" dt="2017-09-22T08:59:42.840" v="30"/>
          <ac:grpSpMkLst>
            <pc:docMk/>
            <pc:sldMk cId="565976242" sldId="1569"/>
            <ac:grpSpMk id="108" creationId="{97DAF2ED-58E8-4332-8343-C6A648AEFA12}"/>
          </ac:grpSpMkLst>
        </pc:grpChg>
        <pc:grpChg chg="add del mod">
          <ac:chgData name="Fake Test User" userId="SID-0" providerId="Test" clId="FakeClientId" dt="2017-09-22T09:07:56.286" v="56"/>
          <ac:grpSpMkLst>
            <pc:docMk/>
            <pc:sldMk cId="565976242" sldId="1569"/>
            <ac:grpSpMk id="116" creationId="{F65F0580-2F48-4A14-B193-64DE88CAEBE9}"/>
          </ac:grpSpMkLst>
        </pc:grpChg>
        <pc:grpChg chg="add mod">
          <ac:chgData name="Fake Test User" userId="SID-0" providerId="Test" clId="FakeClientId" dt="2017-09-22T09:08:32.870" v="57"/>
          <ac:grpSpMkLst>
            <pc:docMk/>
            <pc:sldMk cId="565976242" sldId="1569"/>
            <ac:grpSpMk id="117" creationId="{28C8A55C-C1AF-4A18-AFF6-586F60B02814}"/>
          </ac:grpSpMkLst>
        </pc:grpChg>
        <pc:grpChg chg="add mod">
          <ac:chgData name="Fake Test User" userId="SID-0" providerId="Test" clId="FakeClientId" dt="2017-09-22T09:31:44.688" v="71"/>
          <ac:grpSpMkLst>
            <pc:docMk/>
            <pc:sldMk cId="565976242" sldId="1569"/>
            <ac:grpSpMk id="119" creationId="{DECDC71E-C07D-4E87-B7FB-57EA5C3FE593}"/>
          </ac:grpSpMkLst>
        </pc:grpChg>
        <pc:picChg chg="add">
          <ac:chgData name="Fake Test User" userId="SID-0" providerId="Test" clId="FakeClientId" dt="2017-09-22T09:03:01.749" v="39"/>
          <ac:picMkLst>
            <pc:docMk/>
            <pc:sldMk cId="565976242" sldId="1569"/>
            <ac:picMk id="112" creationId="{347E51D9-AFA0-4D30-AA25-16CC2F762979}"/>
          </ac:picMkLst>
        </pc:picChg>
        <pc:picChg chg="add">
          <ac:chgData name="Fake Test User" userId="SID-0" providerId="Test" clId="FakeClientId" dt="2017-09-22T09:03:01.749" v="39"/>
          <ac:picMkLst>
            <pc:docMk/>
            <pc:sldMk cId="565976242" sldId="1569"/>
            <ac:picMk id="113" creationId="{F3200F9C-E611-4B7F-BB8E-D5570CAF1B46}"/>
          </ac:picMkLst>
        </pc:picChg>
        <pc:picChg chg="add">
          <ac:chgData name="Fake Test User" userId="SID-0" providerId="Test" clId="FakeClientId" dt="2017-09-22T09:03:01.749" v="39"/>
          <ac:picMkLst>
            <pc:docMk/>
            <pc:sldMk cId="565976242" sldId="1569"/>
            <ac:picMk id="114" creationId="{E90DC7B6-B005-458F-AD2E-1861B6228C9F}"/>
          </ac:picMkLst>
        </pc:picChg>
      </pc:sldChg>
      <pc:sldChg chg="addSp delSp modSp add ord">
        <pc:chgData name="Fake Test User" userId="SID-0" providerId="Test" clId="FakeClientId" dt="2017-09-24T10:53:24.418" v="405"/>
        <pc:sldMkLst>
          <pc:docMk/>
          <pc:sldMk cId="875772079" sldId="1570"/>
        </pc:sldMkLst>
        <pc:spChg chg="del">
          <ac:chgData name="Fake Test User" userId="SID-0" providerId="Test" clId="FakeClientId" dt="2017-09-22T08:53:12.900" v="19"/>
          <ac:spMkLst>
            <pc:docMk/>
            <pc:sldMk cId="875772079" sldId="1570"/>
            <ac:spMk id="2" creationId="{A4A8A1B3-F650-4A95-86DA-1244B5D66DE1}"/>
          </ac:spMkLst>
        </pc:spChg>
        <pc:spChg chg="del">
          <ac:chgData name="Fake Test User" userId="SID-0" providerId="Test" clId="FakeClientId" dt="2017-09-22T08:53:12.900" v="19"/>
          <ac:spMkLst>
            <pc:docMk/>
            <pc:sldMk cId="875772079" sldId="1570"/>
            <ac:spMk id="3" creationId="{9FF72F58-8026-4F7A-AA98-6619C30A1780}"/>
          </ac:spMkLst>
        </pc:spChg>
        <pc:spChg chg="add mod">
          <ac:chgData name="Fake Test User" userId="SID-0" providerId="Test" clId="FakeClientId" dt="2017-09-22T08:53:12.900" v="19"/>
          <ac:spMkLst>
            <pc:docMk/>
            <pc:sldMk cId="875772079" sldId="1570"/>
            <ac:spMk id="4" creationId="{E828C6EB-D1DD-4F0F-981D-4D56648B4C58}"/>
          </ac:spMkLst>
        </pc:spChg>
        <pc:spChg chg="add mod">
          <ac:chgData name="Fake Test User" userId="SID-0" providerId="Test" clId="FakeClientId" dt="2017-09-22T08:53:12.900" v="19"/>
          <ac:spMkLst>
            <pc:docMk/>
            <pc:sldMk cId="875772079" sldId="1570"/>
            <ac:spMk id="5" creationId="{85B6D430-BC3B-4410-8A42-AD4042A941F3}"/>
          </ac:spMkLst>
        </pc:spChg>
        <pc:spChg chg="add del">
          <ac:chgData name="Fake Test User" userId="SID-0" providerId="Test" clId="FakeClientId" dt="2017-09-22T08:54:09.535" v="21"/>
          <ac:spMkLst>
            <pc:docMk/>
            <pc:sldMk cId="875772079" sldId="1570"/>
            <ac:spMk id="8" creationId="{6D7521D9-399D-434A-B100-5D3EA6A3166A}"/>
          </ac:spMkLst>
        </pc:spChg>
        <pc:spChg chg="add del">
          <ac:chgData name="Fake Test User" userId="SID-0" providerId="Test" clId="FakeClientId" dt="2017-09-22T08:54:09.535" v="21"/>
          <ac:spMkLst>
            <pc:docMk/>
            <pc:sldMk cId="875772079" sldId="1570"/>
            <ac:spMk id="9" creationId="{94572FCF-5CF8-461F-B20C-F3A5A25EE06D}"/>
          </ac:spMkLst>
        </pc:spChg>
        <pc:spChg chg="add mod">
          <ac:chgData name="Fake Test User" userId="SID-0" providerId="Test" clId="FakeClientId" dt="2017-09-22T08:55:32.583" v="28"/>
          <ac:spMkLst>
            <pc:docMk/>
            <pc:sldMk cId="875772079" sldId="1570"/>
            <ac:spMk id="13" creationId="{B1EB39AD-E18F-4612-8207-8E474EF98762}"/>
          </ac:spMkLst>
        </pc:spChg>
        <pc:spChg chg="add">
          <ac:chgData name="Fake Test User" userId="SID-0" providerId="Test" clId="FakeClientId" dt="2017-09-22T08:54:09.543" v="22"/>
          <ac:spMkLst>
            <pc:docMk/>
            <pc:sldMk cId="875772079" sldId="1570"/>
            <ac:spMk id="14" creationId="{B7233943-0A64-494E-994E-D965AE541C0C}"/>
          </ac:spMkLst>
        </pc:spChg>
        <pc:grpChg chg="add del">
          <ac:chgData name="Fake Test User" userId="SID-0" providerId="Test" clId="FakeClientId" dt="2017-09-22T08:54:09.535" v="21"/>
          <ac:grpSpMkLst>
            <pc:docMk/>
            <pc:sldMk cId="875772079" sldId="1570"/>
            <ac:grpSpMk id="10" creationId="{A42A8A57-0234-4A97-ABB6-39E9C01735B3}"/>
          </ac:grpSpMkLst>
        </pc:grpChg>
        <pc:grpChg chg="add">
          <ac:chgData name="Fake Test User" userId="SID-0" providerId="Test" clId="FakeClientId" dt="2017-09-22T08:54:09.543" v="22"/>
          <ac:grpSpMkLst>
            <pc:docMk/>
            <pc:sldMk cId="875772079" sldId="1570"/>
            <ac:grpSpMk id="15" creationId="{E7C10CC8-6A34-4730-BBA3-FC638F8C7496}"/>
          </ac:grpSpMkLst>
        </pc:grpChg>
      </pc:sldChg>
      <pc:sldChg chg="addSp delSp modSp add ord modTransition">
        <pc:chgData name="Fake Test User" userId="SID-0" providerId="Test" clId="FakeClientId" dt="2017-09-24T10:53:28.344" v="406"/>
        <pc:sldMkLst>
          <pc:docMk/>
          <pc:sldMk cId="1492992299" sldId="1571"/>
        </pc:sldMkLst>
        <pc:spChg chg="del">
          <ac:chgData name="Fake Test User" userId="SID-0" providerId="Test" clId="FakeClientId" dt="2017-09-22T09:29:28.922" v="59"/>
          <ac:spMkLst>
            <pc:docMk/>
            <pc:sldMk cId="1492992299" sldId="1571"/>
            <ac:spMk id="2" creationId="{4865931C-E8AC-48D8-979A-AB8E2C6A7BE8}"/>
          </ac:spMkLst>
        </pc:spChg>
        <pc:spChg chg="del">
          <ac:chgData name="Fake Test User" userId="SID-0" providerId="Test" clId="FakeClientId" dt="2017-09-22T09:29:28.922" v="59"/>
          <ac:spMkLst>
            <pc:docMk/>
            <pc:sldMk cId="1492992299" sldId="1571"/>
            <ac:spMk id="3" creationId="{E7E6D95F-45D5-456F-A09B-06FBE9A841FD}"/>
          </ac:spMkLst>
        </pc:spChg>
        <pc:spChg chg="add del mod">
          <ac:chgData name="Fake Test User" userId="SID-0" providerId="Test" clId="FakeClientId" dt="2017-09-22T09:29:35.070" v="60"/>
          <ac:spMkLst>
            <pc:docMk/>
            <pc:sldMk cId="1492992299" sldId="1571"/>
            <ac:spMk id="4" creationId="{B7319CFF-BEF5-43A2-832B-43AA10619487}"/>
          </ac:spMkLst>
        </pc:spChg>
        <pc:spChg chg="add del mod">
          <ac:chgData name="Fake Test User" userId="SID-0" providerId="Test" clId="FakeClientId" dt="2017-09-22T09:29:35.070" v="60"/>
          <ac:spMkLst>
            <pc:docMk/>
            <pc:sldMk cId="1492992299" sldId="1571"/>
            <ac:spMk id="5" creationId="{BC7D4613-5BFC-44E1-B4B6-B21A5F145638}"/>
          </ac:spMkLst>
        </pc:spChg>
        <pc:spChg chg="add del mod">
          <ac:chgData name="Fake Test User" userId="SID-0" providerId="Test" clId="FakeClientId" dt="2017-09-22T09:29:43.660" v="61"/>
          <ac:spMkLst>
            <pc:docMk/>
            <pc:sldMk cId="1492992299" sldId="1571"/>
            <ac:spMk id="6" creationId="{F9046312-52E4-44F7-925A-59E3D3DF3171}"/>
          </ac:spMkLst>
        </pc:spChg>
        <pc:spChg chg="add del mod">
          <ac:chgData name="Fake Test User" userId="SID-0" providerId="Test" clId="FakeClientId" dt="2017-09-22T09:29:43.660" v="61"/>
          <ac:spMkLst>
            <pc:docMk/>
            <pc:sldMk cId="1492992299" sldId="1571"/>
            <ac:spMk id="7" creationId="{90CC513D-40C6-49F2-AE25-1E3BC463A391}"/>
          </ac:spMkLst>
        </pc:spChg>
        <pc:spChg chg="add del mod">
          <ac:chgData name="Fake Test User" userId="SID-0" providerId="Test" clId="FakeClientId" dt="2017-09-22T09:29:49.088" v="62"/>
          <ac:spMkLst>
            <pc:docMk/>
            <pc:sldMk cId="1492992299" sldId="1571"/>
            <ac:spMk id="8" creationId="{C8EF9677-22B2-4ACE-9A64-3F80A03A20BF}"/>
          </ac:spMkLst>
        </pc:spChg>
        <pc:spChg chg="add del mod">
          <ac:chgData name="Fake Test User" userId="SID-0" providerId="Test" clId="FakeClientId" dt="2017-09-22T09:29:49.088" v="62"/>
          <ac:spMkLst>
            <pc:docMk/>
            <pc:sldMk cId="1492992299" sldId="1571"/>
            <ac:spMk id="9" creationId="{BAC36482-2C4E-4A13-B48F-5A1CCDC82C5D}"/>
          </ac:spMkLst>
        </pc:spChg>
        <pc:spChg chg="add mod">
          <ac:chgData name="Fake Test User" userId="SID-0" providerId="Test" clId="FakeClientId" dt="2017-09-22T09:29:49.088" v="62"/>
          <ac:spMkLst>
            <pc:docMk/>
            <pc:sldMk cId="1492992299" sldId="1571"/>
            <ac:spMk id="10" creationId="{4DB5DB9D-BCAF-459E-BEB3-F03BF25B4D69}"/>
          </ac:spMkLst>
        </pc:spChg>
        <pc:spChg chg="add mod">
          <ac:chgData name="Fake Test User" userId="SID-0" providerId="Test" clId="FakeClientId" dt="2017-09-22T09:29:49.088" v="62"/>
          <ac:spMkLst>
            <pc:docMk/>
            <pc:sldMk cId="1492992299" sldId="1571"/>
            <ac:spMk id="11" creationId="{734BF5E0-3A06-409B-8B58-BC6DC3460A7B}"/>
          </ac:spMkLst>
        </pc:spChg>
        <pc:spChg chg="add del">
          <ac:chgData name="Fake Test User" userId="SID-0" providerId="Test" clId="FakeClientId" dt="2017-09-22T09:29:57.425" v="64"/>
          <ac:spMkLst>
            <pc:docMk/>
            <pc:sldMk cId="1492992299" sldId="1571"/>
            <ac:spMk id="12" creationId="{C34291FF-EF82-4F9E-850C-B2B544F38F27}"/>
          </ac:spMkLst>
        </pc:spChg>
        <pc:spChg chg="add del">
          <ac:chgData name="Fake Test User" userId="SID-0" providerId="Test" clId="FakeClientId" dt="2017-09-22T09:29:57.425" v="64"/>
          <ac:spMkLst>
            <pc:docMk/>
            <pc:sldMk cId="1492992299" sldId="1571"/>
            <ac:spMk id="14" creationId="{6F63E5D4-F56B-4138-9E00-911B6E1A4EDB}"/>
          </ac:spMkLst>
        </pc:spChg>
        <pc:spChg chg="add">
          <ac:chgData name="Fake Test User" userId="SID-0" providerId="Test" clId="FakeClientId" dt="2017-09-22T09:29:57.435" v="65"/>
          <ac:spMkLst>
            <pc:docMk/>
            <pc:sldMk cId="1492992299" sldId="1571"/>
            <ac:spMk id="15" creationId="{85F35399-9E71-4C11-A654-E4E269AA24AE}"/>
          </ac:spMkLst>
        </pc:spChg>
        <pc:spChg chg="add">
          <ac:chgData name="Fake Test User" userId="SID-0" providerId="Test" clId="FakeClientId" dt="2017-09-22T09:29:57.435" v="65"/>
          <ac:spMkLst>
            <pc:docMk/>
            <pc:sldMk cId="1492992299" sldId="1571"/>
            <ac:spMk id="17" creationId="{D328A5AF-4C7B-476D-A68D-FFEF6DBCA8A0}"/>
          </ac:spMkLst>
        </pc:spChg>
        <pc:spChg chg="add del mod">
          <ac:chgData name="Fake Test User" userId="SID-0" providerId="Test" clId="FakeClientId" dt="2017-09-22T09:30:30.405" v="68"/>
          <ac:spMkLst>
            <pc:docMk/>
            <pc:sldMk cId="1492992299" sldId="1571"/>
            <ac:spMk id="20" creationId="{28B40D9E-579F-4D24-A203-34872F23985C}"/>
          </ac:spMkLst>
        </pc:spChg>
        <pc:spChg chg="add mod">
          <ac:chgData name="Fake Test User" userId="SID-0" providerId="Test" clId="FakeClientId" dt="2017-09-22T09:41:41.490" v="84"/>
          <ac:spMkLst>
            <pc:docMk/>
            <pc:sldMk cId="1492992299" sldId="1571"/>
            <ac:spMk id="23" creationId="{0F0E657E-BE45-4AA9-A43C-E2CA5C1BC45A}"/>
          </ac:spMkLst>
        </pc:spChg>
        <pc:graphicFrameChg chg="add del">
          <ac:chgData name="Fake Test User" userId="SID-0" providerId="Test" clId="FakeClientId" dt="2017-09-22T09:29:57.425" v="64"/>
          <ac:graphicFrameMkLst>
            <pc:docMk/>
            <pc:sldMk cId="1492992299" sldId="1571"/>
            <ac:graphicFrameMk id="13" creationId="{8EB11B06-250E-40BF-B4A6-8E3F62D50FA0}"/>
          </ac:graphicFrameMkLst>
        </pc:graphicFrameChg>
        <pc:graphicFrameChg chg="add">
          <ac:chgData name="Fake Test User" userId="SID-0" providerId="Test" clId="FakeClientId" dt="2017-09-22T09:29:57.435" v="65"/>
          <ac:graphicFrameMkLst>
            <pc:docMk/>
            <pc:sldMk cId="1492992299" sldId="1571"/>
            <ac:graphicFrameMk id="16" creationId="{196BE080-0A5C-4EB6-9F00-00375BBF1929}"/>
          </ac:graphicFrameMkLst>
        </pc:graphicFrameChg>
        <pc:picChg chg="add mod">
          <ac:chgData name="Fake Test User" userId="SID-0" providerId="Test" clId="FakeClientId" dt="2017-09-22T09:30:12.097" v="66"/>
          <ac:picMkLst>
            <pc:docMk/>
            <pc:sldMk cId="1492992299" sldId="1571"/>
            <ac:picMk id="19" creationId="{3A2B548F-3C12-497A-8B16-50CB0AF32B7A}"/>
          </ac:picMkLst>
        </pc:picChg>
        <pc:picChg chg="add mod">
          <ac:chgData name="Fake Test User" userId="SID-0" providerId="Test" clId="FakeClientId" dt="2017-09-22T09:38:49.166" v="82"/>
          <ac:picMkLst>
            <pc:docMk/>
            <pc:sldMk cId="1492992299" sldId="1571"/>
            <ac:picMk id="22" creationId="{EF70A295-DADB-4625-99C2-7E9082F95A41}"/>
          </ac:picMkLst>
        </pc:picChg>
      </pc:sldChg>
      <pc:sldChg chg="addSp delSp modSp add">
        <pc:chgData name="Fake Test User" userId="SID-0" providerId="Test" clId="FakeClientId" dt="2017-09-22T09:36:10.665" v="81"/>
        <pc:sldMkLst>
          <pc:docMk/>
          <pc:sldMk cId="2427935414" sldId="1572"/>
        </pc:sldMkLst>
        <pc:spChg chg="del">
          <ac:chgData name="Fake Test User" userId="SID-0" providerId="Test" clId="FakeClientId" dt="2017-09-22T09:32:12.460" v="73"/>
          <ac:spMkLst>
            <pc:docMk/>
            <pc:sldMk cId="2427935414" sldId="1572"/>
            <ac:spMk id="2" creationId="{F19BBC41-E3FB-435D-B767-53EAB346F08B}"/>
          </ac:spMkLst>
        </pc:spChg>
        <pc:spChg chg="del">
          <ac:chgData name="Fake Test User" userId="SID-0" providerId="Test" clId="FakeClientId" dt="2017-09-22T09:32:12.460" v="73"/>
          <ac:spMkLst>
            <pc:docMk/>
            <pc:sldMk cId="2427935414" sldId="1572"/>
            <ac:spMk id="3" creationId="{769574A0-C8C9-41CE-AFED-404047477332}"/>
          </ac:spMkLst>
        </pc:spChg>
        <pc:spChg chg="add del mod">
          <ac:chgData name="Fake Test User" userId="SID-0" providerId="Test" clId="FakeClientId" dt="2017-09-22T09:32:16.278" v="74"/>
          <ac:spMkLst>
            <pc:docMk/>
            <pc:sldMk cId="2427935414" sldId="1572"/>
            <ac:spMk id="4" creationId="{920350D4-ACB1-40A8-AB2B-4B6E9C1B467B}"/>
          </ac:spMkLst>
        </pc:spChg>
        <pc:spChg chg="add mod">
          <ac:chgData name="Fake Test User" userId="SID-0" providerId="Test" clId="FakeClientId" dt="2017-09-22T09:32:16.278" v="74"/>
          <ac:spMkLst>
            <pc:docMk/>
            <pc:sldMk cId="2427935414" sldId="1572"/>
            <ac:spMk id="5" creationId="{1CF2A6BA-FB93-4FFF-B268-A10C5196E9F3}"/>
          </ac:spMkLst>
        </pc:spChg>
        <pc:spChg chg="add mod">
          <ac:chgData name="Fake Test User" userId="SID-0" providerId="Test" clId="FakeClientId" dt="2017-09-22T09:32:16.278" v="74"/>
          <ac:spMkLst>
            <pc:docMk/>
            <pc:sldMk cId="2427935414" sldId="1572"/>
            <ac:spMk id="6" creationId="{A3EFA6B6-9238-4C67-B510-C1E43719E458}"/>
          </ac:spMkLst>
        </pc:spChg>
        <pc:spChg chg="add">
          <ac:chgData name="Fake Test User" userId="SID-0" providerId="Test" clId="FakeClientId" dt="2017-09-22T09:32:49.430" v="75"/>
          <ac:spMkLst>
            <pc:docMk/>
            <pc:sldMk cId="2427935414" sldId="1572"/>
            <ac:spMk id="7" creationId="{3DCAC9ED-3147-4D6C-95FB-FEC6FC0D410B}"/>
          </ac:spMkLst>
        </pc:spChg>
        <pc:spChg chg="add mod">
          <ac:chgData name="Fake Test User" userId="SID-0" providerId="Test" clId="FakeClientId" dt="2017-09-22T09:36:10.665" v="81"/>
          <ac:spMkLst>
            <pc:docMk/>
            <pc:sldMk cId="2427935414" sldId="1572"/>
            <ac:spMk id="8" creationId="{37109614-339B-48CB-9B09-9BDB60F6CDF0}"/>
          </ac:spMkLst>
        </pc:spChg>
        <pc:spChg chg="add mod">
          <ac:chgData name="Fake Test User" userId="SID-0" providerId="Test" clId="FakeClientId" dt="2017-09-22T09:33:09.043" v="77"/>
          <ac:spMkLst>
            <pc:docMk/>
            <pc:sldMk cId="2427935414" sldId="1572"/>
            <ac:spMk id="9" creationId="{BC004D0A-6934-45BC-9AB2-7A8699812B01}"/>
          </ac:spMkLst>
        </pc:spChg>
        <pc:grpChg chg="add mod">
          <ac:chgData name="Fake Test User" userId="SID-0" providerId="Test" clId="FakeClientId" dt="2017-09-22T09:33:09.043" v="77"/>
          <ac:grpSpMkLst>
            <pc:docMk/>
            <pc:sldMk cId="2427935414" sldId="1572"/>
            <ac:grpSpMk id="10" creationId="{87415BD1-9E93-4B47-8737-764CE408A1C2}"/>
          </ac:grpSpMkLst>
        </pc:grpChg>
      </pc:sldChg>
      <pc:sldChg chg="addSp delSp modSp add">
        <pc:chgData name="Fake Test User" userId="SID-0" providerId="Test" clId="FakeClientId" dt="2017-09-22T09:42:42.877" v="86"/>
        <pc:sldMkLst>
          <pc:docMk/>
          <pc:sldMk cId="1358782231" sldId="1573"/>
        </pc:sldMkLst>
        <pc:spChg chg="del">
          <ac:chgData name="Fake Test User" userId="SID-0" providerId="Test" clId="FakeClientId" dt="2017-09-22T09:42:42.877" v="86"/>
          <ac:spMkLst>
            <pc:docMk/>
            <pc:sldMk cId="1358782231" sldId="1573"/>
            <ac:spMk id="2" creationId="{BE033D29-BFFE-449D-807F-FA71BCB899A9}"/>
          </ac:spMkLst>
        </pc:spChg>
        <pc:spChg chg="del">
          <ac:chgData name="Fake Test User" userId="SID-0" providerId="Test" clId="FakeClientId" dt="2017-09-22T09:42:42.877" v="86"/>
          <ac:spMkLst>
            <pc:docMk/>
            <pc:sldMk cId="1358782231" sldId="1573"/>
            <ac:spMk id="3" creationId="{4551A353-F49F-4827-8E50-905D9FDFF204}"/>
          </ac:spMkLst>
        </pc:spChg>
        <pc:spChg chg="add mod">
          <ac:chgData name="Fake Test User" userId="SID-0" providerId="Test" clId="FakeClientId" dt="2017-09-22T09:42:42.877" v="86"/>
          <ac:spMkLst>
            <pc:docMk/>
            <pc:sldMk cId="1358782231" sldId="1573"/>
            <ac:spMk id="4" creationId="{AEA40B89-AB2A-41C5-892F-C1951F05BD91}"/>
          </ac:spMkLst>
        </pc:spChg>
        <pc:spChg chg="add mod">
          <ac:chgData name="Fake Test User" userId="SID-0" providerId="Test" clId="FakeClientId" dt="2017-09-22T09:42:42.877" v="86"/>
          <ac:spMkLst>
            <pc:docMk/>
            <pc:sldMk cId="1358782231" sldId="1573"/>
            <ac:spMk id="5" creationId="{2AD56E78-8569-4DE8-9453-F495FDA22798}"/>
          </ac:spMkLst>
        </pc:spChg>
      </pc:sldChg>
      <pc:sldChg chg="addSp delSp add">
        <pc:chgData name="Fake Test User" userId="SID-0" providerId="Test" clId="FakeClientId" dt="2017-09-22T09:45:15.512" v="92"/>
        <pc:sldMkLst>
          <pc:docMk/>
          <pc:sldMk cId="117541026" sldId="1574"/>
        </pc:sldMkLst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4" creationId="{282EBF95-EB63-4F0C-9771-569B65582AF5}"/>
          </ac:spMkLst>
        </pc:spChg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5" creationId="{CC64F500-6219-4BF4-9875-1BEA6950B979}"/>
          </ac:spMkLst>
        </pc:spChg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6" creationId="{044C8AF7-7015-4C57-9BCB-AEDA548A8324}"/>
          </ac:spMkLst>
        </pc:spChg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39" creationId="{632CE530-180D-411B-8E11-A9BD4399AAB2}"/>
          </ac:spMkLst>
        </pc:spChg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40" creationId="{D0768F01-1659-48F2-AA8E-5338D0514C22}"/>
          </ac:spMkLst>
        </pc:spChg>
        <pc:spChg chg="add del">
          <ac:chgData name="Fake Test User" userId="SID-0" providerId="Test" clId="FakeClientId" dt="2017-09-22T09:43:33.489" v="89"/>
          <ac:spMkLst>
            <pc:docMk/>
            <pc:sldMk cId="117541026" sldId="1574"/>
            <ac:spMk id="41" creationId="{1ABB65F4-B014-4CB7-8287-9080696F91EC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42" creationId="{3CC722AA-AD5E-41E3-8E0F-85FFDE1E150B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43" creationId="{8CD16F77-52F4-45ED-9E4A-92FBE39994EC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44" creationId="{0D8D459F-C4BB-43E4-A11D-E68F3FE25DD8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77" creationId="{86EA6052-93DC-450F-A6AF-899E7B62156C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78" creationId="{FBE9B30C-6BEC-4726-9E21-2421A04B8116}"/>
          </ac:spMkLst>
        </pc:spChg>
        <pc:spChg chg="add">
          <ac:chgData name="Fake Test User" userId="SID-0" providerId="Test" clId="FakeClientId" dt="2017-09-22T09:43:33.503" v="90"/>
          <ac:spMkLst>
            <pc:docMk/>
            <pc:sldMk cId="117541026" sldId="1574"/>
            <ac:spMk id="79" creationId="{2FAAB49F-C57D-4960-9965-41CD6CAD211F}"/>
          </ac:spMkLst>
        </pc:s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8" creationId="{DB19882F-96C7-412D-A0D3-6CA3A270A4AA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12" creationId="{E205ADC6-CEA0-487A-A44B-6B947206D633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15" creationId="{8C4295B4-839D-4CFD-8067-F5E345C2595C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18" creationId="{64C3E9A9-172B-4BFE-9D18-2E38DF8FF09A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21" creationId="{0265AC5E-2BC4-446C-A481-0DD71DFD437D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24" creationId="{CA398379-6353-47F8-97BE-A57BCEF04477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27" creationId="{9553A2BA-4367-4A8F-B055-EFA300CAF023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30" creationId="{F34F226A-69C2-4672-8E3F-29460E716215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33" creationId="{862F600A-7F48-4BFB-9FA9-51AFDB496E7F}"/>
          </ac:grpSpMkLst>
        </pc:grpChg>
        <pc:grpChg chg="add del">
          <ac:chgData name="Fake Test User" userId="SID-0" providerId="Test" clId="FakeClientId" dt="2017-09-22T09:43:33.489" v="89"/>
          <ac:grpSpMkLst>
            <pc:docMk/>
            <pc:sldMk cId="117541026" sldId="1574"/>
            <ac:grpSpMk id="36" creationId="{319F4ABC-8497-4C48-89F5-9F0AB1BE92AD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46" creationId="{CE9AD8F0-C309-4194-BA7A-44AE435CF631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50" creationId="{0EEF589C-0E81-47DC-AC61-5C1C1B7B9B2C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53" creationId="{68C5A858-AC33-4007-B7EA-D6D708D03EF9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56" creationId="{2FB3229E-DEE6-4CDD-8FD4-4FF153A96BF6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59" creationId="{CD1CFD31-7086-47E2-AD47-54FE557901AA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62" creationId="{44F630EF-B8BD-4985-8C31-364861E20165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65" creationId="{CF6743F5-C764-4DCF-B396-D1E9CA38DD52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68" creationId="{6E999CF0-E72D-4E75-91C2-1DDD691C35F5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71" creationId="{063D907F-21EA-40E8-89AB-5BC744CF96A9}"/>
          </ac:grpSpMkLst>
        </pc:grpChg>
        <pc:grpChg chg="add">
          <ac:chgData name="Fake Test User" userId="SID-0" providerId="Test" clId="FakeClientId" dt="2017-09-22T09:43:33.503" v="90"/>
          <ac:grpSpMkLst>
            <pc:docMk/>
            <pc:sldMk cId="117541026" sldId="1574"/>
            <ac:grpSpMk id="74" creationId="{DABA9501-3E8F-4400-9777-08E1D11F46E1}"/>
          </ac:grpSpMkLst>
        </pc:grpChg>
        <pc:grpChg chg="add">
          <ac:chgData name="Fake Test User" userId="SID-0" providerId="Test" clId="FakeClientId" dt="2017-09-22T09:44:28.375" v="91"/>
          <ac:grpSpMkLst>
            <pc:docMk/>
            <pc:sldMk cId="117541026" sldId="1574"/>
            <ac:grpSpMk id="81" creationId="{B4C398C2-64E9-4CC9-84AE-F369E6253691}"/>
          </ac:grpSpMkLst>
        </pc:grpChg>
        <pc:grpChg chg="add">
          <ac:chgData name="Fake Test User" userId="SID-0" providerId="Test" clId="FakeClientId" dt="2017-09-22T09:45:15.512" v="92"/>
          <ac:grpSpMkLst>
            <pc:docMk/>
            <pc:sldMk cId="117541026" sldId="1574"/>
            <ac:grpSpMk id="153" creationId="{2A77501F-AAE3-4061-9D5C-29170929B06E}"/>
          </ac:grpSpMkLst>
        </pc:grpChg>
        <pc:picChg chg="add del">
          <ac:chgData name="Fake Test User" userId="SID-0" providerId="Test" clId="FakeClientId" dt="2017-09-22T09:43:33.489" v="89"/>
          <ac:picMkLst>
            <pc:docMk/>
            <pc:sldMk cId="117541026" sldId="1574"/>
            <ac:picMk id="11" creationId="{6A350794-847D-49C5-8B69-89331B324D43}"/>
          </ac:picMkLst>
        </pc:picChg>
        <pc:picChg chg="add">
          <ac:chgData name="Fake Test User" userId="SID-0" providerId="Test" clId="FakeClientId" dt="2017-09-22T09:43:33.503" v="90"/>
          <ac:picMkLst>
            <pc:docMk/>
            <pc:sldMk cId="117541026" sldId="1574"/>
            <ac:picMk id="49" creationId="{1659F50D-DA61-4723-997D-FE8A9C4249A0}"/>
          </ac:picMkLst>
        </pc:picChg>
        <pc:cxnChg chg="add del">
          <ac:chgData name="Fake Test User" userId="SID-0" providerId="Test" clId="FakeClientId" dt="2017-09-22T09:43:33.489" v="89"/>
          <ac:cxnSpMkLst>
            <pc:docMk/>
            <pc:sldMk cId="117541026" sldId="1574"/>
            <ac:cxnSpMk id="7" creationId="{B1D34F55-1921-465D-B058-A90D48E177F7}"/>
          </ac:cxnSpMkLst>
        </pc:cxnChg>
        <pc:cxnChg chg="add">
          <ac:chgData name="Fake Test User" userId="SID-0" providerId="Test" clId="FakeClientId" dt="2017-09-22T09:43:33.503" v="90"/>
          <ac:cxnSpMkLst>
            <pc:docMk/>
            <pc:sldMk cId="117541026" sldId="1574"/>
            <ac:cxnSpMk id="45" creationId="{05EC4C2E-4031-4EEB-AD70-FB03DB9D24DE}"/>
          </ac:cxnSpMkLst>
        </pc:cxnChg>
      </pc:sldChg>
      <pc:sldChg chg="add">
        <pc:chgData name="Fake Test User" userId="SID-0" providerId="Test" clId="FakeClientId" dt="2017-09-22T09:46:05.944" v="93"/>
        <pc:sldMkLst>
          <pc:docMk/>
          <pc:sldMk cId="1581716017" sldId="1575"/>
        </pc:sldMkLst>
      </pc:sldChg>
      <pc:sldChg chg="add">
        <pc:chgData name="Fake Test User" userId="SID-0" providerId="Test" clId="FakeClientId" dt="2017-09-22T09:46:05.944" v="93"/>
        <pc:sldMkLst>
          <pc:docMk/>
          <pc:sldMk cId="461054235" sldId="1576"/>
        </pc:sldMkLst>
      </pc:sldChg>
      <pc:sldChg chg="add">
        <pc:chgData name="Fake Test User" userId="SID-0" providerId="Test" clId="FakeClientId" dt="2017-09-22T09:46:05.944" v="93"/>
        <pc:sldMkLst>
          <pc:docMk/>
          <pc:sldMk cId="789568157" sldId="1577"/>
        </pc:sldMkLst>
      </pc:sldChg>
      <pc:sldChg chg="add del">
        <pc:chgData name="Fake Test User" userId="SID-0" providerId="Test" clId="FakeClientId" dt="2017-09-22T09:47:04.185" v="96"/>
        <pc:sldMkLst>
          <pc:docMk/>
          <pc:sldMk cId="3294739725" sldId="1578"/>
        </pc:sldMkLst>
      </pc:sldChg>
      <pc:sldChg chg="add">
        <pc:chgData name="Fake Test User" userId="SID-0" providerId="Test" clId="FakeClientId" dt="2017-09-22T09:46:05.944" v="93"/>
        <pc:sldMkLst>
          <pc:docMk/>
          <pc:sldMk cId="3784904228" sldId="1578"/>
        </pc:sldMkLst>
      </pc:sldChg>
      <pc:sldChg chg="add">
        <pc:chgData name="Fake Test User" userId="SID-0" providerId="Test" clId="FakeClientId" dt="2017-09-22T09:46:05.944" v="93"/>
        <pc:sldMkLst>
          <pc:docMk/>
          <pc:sldMk cId="270894291" sldId="1579"/>
        </pc:sldMkLst>
      </pc:sldChg>
      <pc:sldChg chg="addSp add">
        <pc:chgData name="Fake Test User" userId="SID-0" providerId="Test" clId="FakeClientId" dt="2017-09-22T09:48:23.508" v="98"/>
        <pc:sldMkLst>
          <pc:docMk/>
          <pc:sldMk cId="1992887551" sldId="1579"/>
        </pc:sldMkLst>
        <pc:spChg chg="add">
          <ac:chgData name="Fake Test User" userId="SID-0" providerId="Test" clId="FakeClientId" dt="2017-09-22T09:48:23.508" v="98"/>
          <ac:spMkLst>
            <pc:docMk/>
            <pc:sldMk cId="1992887551" sldId="1579"/>
            <ac:spMk id="4" creationId="{F44DDE77-48B4-48A3-ACC5-9B0160D81E92}"/>
          </ac:spMkLst>
        </pc:spChg>
        <pc:spChg chg="add">
          <ac:chgData name="Fake Test User" userId="SID-0" providerId="Test" clId="FakeClientId" dt="2017-09-22T09:48:23.508" v="98"/>
          <ac:spMkLst>
            <pc:docMk/>
            <pc:sldMk cId="1992887551" sldId="1579"/>
            <ac:spMk id="5" creationId="{9C5199C3-D84E-4655-92B6-58BF01E715DB}"/>
          </ac:spMkLst>
        </pc:spChg>
        <pc:spChg chg="add">
          <ac:chgData name="Fake Test User" userId="SID-0" providerId="Test" clId="FakeClientId" dt="2017-09-22T09:48:23.508" v="98"/>
          <ac:spMkLst>
            <pc:docMk/>
            <pc:sldMk cId="1992887551" sldId="1579"/>
            <ac:spMk id="7" creationId="{051B38FA-C00F-42CE-B56C-A04466FB1BB5}"/>
          </ac:spMkLst>
        </pc:spChg>
        <pc:spChg chg="add">
          <ac:chgData name="Fake Test User" userId="SID-0" providerId="Test" clId="FakeClientId" dt="2017-09-22T09:48:23.508" v="98"/>
          <ac:spMkLst>
            <pc:docMk/>
            <pc:sldMk cId="1992887551" sldId="1579"/>
            <ac:spMk id="8" creationId="{7799804A-CB66-4A06-8A84-AD076E839C6F}"/>
          </ac:spMkLst>
        </pc:spChg>
        <pc:spChg chg="add">
          <ac:chgData name="Fake Test User" userId="SID-0" providerId="Test" clId="FakeClientId" dt="2017-09-22T09:48:23.508" v="98"/>
          <ac:spMkLst>
            <pc:docMk/>
            <pc:sldMk cId="1992887551" sldId="1579"/>
            <ac:spMk id="9" creationId="{01FAC14A-071E-4650-99FF-62C7ACC53E95}"/>
          </ac:spMkLst>
        </pc:spChg>
        <pc:picChg chg="add">
          <ac:chgData name="Fake Test User" userId="SID-0" providerId="Test" clId="FakeClientId" dt="2017-09-22T09:48:23.508" v="98"/>
          <ac:picMkLst>
            <pc:docMk/>
            <pc:sldMk cId="1992887551" sldId="1579"/>
            <ac:picMk id="3" creationId="{FA2763E4-FB3F-4AA3-B7EB-F3482165B8C6}"/>
          </ac:picMkLst>
        </pc:picChg>
        <pc:picChg chg="add">
          <ac:chgData name="Fake Test User" userId="SID-0" providerId="Test" clId="FakeClientId" dt="2017-09-22T09:48:23.508" v="98"/>
          <ac:picMkLst>
            <pc:docMk/>
            <pc:sldMk cId="1992887551" sldId="1579"/>
            <ac:picMk id="6" creationId="{6D366ABC-5309-4662-B4CE-4046B7D5AC3D}"/>
          </ac:picMkLst>
        </pc:picChg>
      </pc:sldChg>
      <pc:sldChg chg="addSp delSp modSp add ord modAnim">
        <pc:chgData name="Fake Test User" userId="SID-0" providerId="Test" clId="FakeClientId" dt="2017-09-24T03:19:44.494" v="306"/>
        <pc:sldMkLst>
          <pc:docMk/>
          <pc:sldMk cId="413416795" sldId="1580"/>
        </pc:sldMkLst>
        <pc:spChg chg="add del">
          <ac:chgData name="Fake Test User" userId="SID-0" providerId="Test" clId="FakeClientId" dt="2017-09-22T09:49:51.539" v="102"/>
          <ac:spMkLst>
            <pc:docMk/>
            <pc:sldMk cId="413416795" sldId="1580"/>
            <ac:spMk id="4" creationId="{5D2FEC8B-8F63-44DB-9178-03DEC250BF4E}"/>
          </ac:spMkLst>
        </pc:spChg>
        <pc:spChg chg="add mod">
          <ac:chgData name="Fake Test User" userId="SID-0" providerId="Test" clId="FakeClientId" dt="2017-09-22T09:51:17.121" v="107"/>
          <ac:spMkLst>
            <pc:docMk/>
            <pc:sldMk cId="413416795" sldId="1580"/>
            <ac:spMk id="13" creationId="{1FC885A3-D4E3-493B-BFDC-4C245A1F0E53}"/>
          </ac:spMkLst>
        </pc:spChg>
        <pc:spChg chg="add">
          <ac:chgData name="Fake Test User" userId="SID-0" providerId="Test" clId="FakeClientId" dt="2017-09-24T03:19:08.013" v="305"/>
          <ac:spMkLst>
            <pc:docMk/>
            <pc:sldMk cId="413416795" sldId="1580"/>
            <ac:spMk id="20" creationId="{A3A91E29-3601-4800-810E-7458E7243E4A}"/>
          </ac:spMkLst>
        </pc:spChg>
        <pc:grpChg chg="add del">
          <ac:chgData name="Fake Test User" userId="SID-0" providerId="Test" clId="FakeClientId" dt="2017-09-22T09:50:09.150" v="104"/>
          <ac:grpSpMkLst>
            <pc:docMk/>
            <pc:sldMk cId="413416795" sldId="1580"/>
            <ac:grpSpMk id="5" creationId="{D118850A-C0B2-4EEC-A8AD-4728C082636E}"/>
          </ac:grpSpMkLst>
        </pc:grpChg>
        <pc:grpChg chg="add">
          <ac:chgData name="Fake Test User" userId="SID-0" providerId="Test" clId="FakeClientId" dt="2017-09-22T09:50:19.471" v="105"/>
          <ac:grpSpMkLst>
            <pc:docMk/>
            <pc:sldMk cId="413416795" sldId="1580"/>
            <ac:grpSpMk id="9" creationId="{A94AF65C-C8E4-4ACD-B760-A20363DEEFFD}"/>
          </ac:grpSpMkLst>
        </pc:grpChg>
        <pc:grpChg chg="add">
          <ac:chgData name="Fake Test User" userId="SID-0" providerId="Test" clId="FakeClientId" dt="2017-09-22T09:52:13.394" v="109"/>
          <ac:grpSpMkLst>
            <pc:docMk/>
            <pc:sldMk cId="413416795" sldId="1580"/>
            <ac:grpSpMk id="16" creationId="{BDF4E79D-DA19-4586-B621-2AE38EEC0B8C}"/>
          </ac:grpSpMkLst>
        </pc:grpChg>
        <pc:grpChg chg="add mod">
          <ac:chgData name="Fake Test User" userId="SID-0" providerId="Test" clId="FakeClientId" dt="2017-09-22T09:52:25.424" v="110"/>
          <ac:grpSpMkLst>
            <pc:docMk/>
            <pc:sldMk cId="413416795" sldId="1580"/>
            <ac:grpSpMk id="19" creationId="{E25DF708-439B-4206-A727-D40669753CAD}"/>
          </ac:grpSpMkLst>
        </pc:grpChg>
        <pc:picChg chg="add">
          <ac:chgData name="Fake Test User" userId="SID-0" providerId="Test" clId="FakeClientId" dt="2017-09-22T09:49:36.603" v="100"/>
          <ac:picMkLst>
            <pc:docMk/>
            <pc:sldMk cId="413416795" sldId="1580"/>
            <ac:picMk id="3" creationId="{DD10C661-D260-4A6E-B845-6F113A7C252C}"/>
          </ac:picMkLst>
        </pc:picChg>
        <pc:picChg chg="add">
          <ac:chgData name="Fake Test User" userId="SID-0" providerId="Test" clId="FakeClientId" dt="2017-09-22T09:50:39.326" v="106"/>
          <ac:picMkLst>
            <pc:docMk/>
            <pc:sldMk cId="413416795" sldId="1580"/>
            <ac:picMk id="12" creationId="{0EC60953-39B6-419D-A9E1-CB63584C6110}"/>
          </ac:picMkLst>
        </pc:picChg>
        <pc:picChg chg="add mod">
          <ac:chgData name="Fake Test User" userId="SID-0" providerId="Test" clId="FakeClientId" dt="2017-09-22T09:52:25.424" v="110"/>
          <ac:picMkLst>
            <pc:docMk/>
            <pc:sldMk cId="413416795" sldId="1580"/>
            <ac:picMk id="14" creationId="{B122A23A-BB5A-43EA-A898-364DA6B7D16D}"/>
          </ac:picMkLst>
        </pc:picChg>
        <pc:picChg chg="add mod">
          <ac:chgData name="Fake Test User" userId="SID-0" providerId="Test" clId="FakeClientId" dt="2017-09-22T09:52:25.424" v="110"/>
          <ac:picMkLst>
            <pc:docMk/>
            <pc:sldMk cId="413416795" sldId="1580"/>
            <ac:picMk id="15" creationId="{C4E53052-8ACA-42E9-8EE7-AE925B08A7CE}"/>
          </ac:picMkLst>
        </pc:picChg>
      </pc:sldChg>
      <pc:sldChg chg="addSp delSp modSp add ord modAnim">
        <pc:chgData name="Fake Test User" userId="SID-0" providerId="Test" clId="FakeClientId" dt="2017-09-24T03:25:11.822" v="334"/>
        <pc:sldMkLst>
          <pc:docMk/>
          <pc:sldMk cId="3871484201" sldId="1581"/>
        </pc:sldMkLst>
        <pc:spChg chg="del">
          <ac:chgData name="Fake Test User" userId="SID-0" providerId="Test" clId="FakeClientId" dt="2017-09-22T09:54:34.878" v="117"/>
          <ac:spMkLst>
            <pc:docMk/>
            <pc:sldMk cId="3871484201" sldId="1581"/>
            <ac:spMk id="2" creationId="{5EB57B47-2020-46A9-AC7D-A3CA39719F26}"/>
          </ac:spMkLst>
        </pc:spChg>
        <pc:spChg chg="add del mod">
          <ac:chgData name="Fake Test User" userId="SID-0" providerId="Test" clId="FakeClientId" dt="2017-09-22T09:54:38.773" v="118"/>
          <ac:spMkLst>
            <pc:docMk/>
            <pc:sldMk cId="3871484201" sldId="1581"/>
            <ac:spMk id="3" creationId="{79F8593A-AEC4-4ABA-8A0A-6A4EC97A9099}"/>
          </ac:spMkLst>
        </pc:spChg>
        <pc:spChg chg="add mod">
          <ac:chgData name="Fake Test User" userId="SID-0" providerId="Test" clId="FakeClientId" dt="2017-09-22T09:55:01.835" v="121"/>
          <ac:spMkLst>
            <pc:docMk/>
            <pc:sldMk cId="3871484201" sldId="1581"/>
            <ac:spMk id="5" creationId="{21EF5777-CFB7-4FF9-9999-9653D48554AD}"/>
          </ac:spMkLst>
        </pc:spChg>
        <pc:spChg chg="add mod">
          <ac:chgData name="Fake Test User" userId="SID-0" providerId="Test" clId="FakeClientId" dt="2017-09-24T03:22:28.390" v="320"/>
          <ac:spMkLst>
            <pc:docMk/>
            <pc:sldMk cId="3871484201" sldId="1581"/>
            <ac:spMk id="6" creationId="{A5E3ED6F-9826-49C0-92E2-F57B1BE5141B}"/>
          </ac:spMkLst>
        </pc:spChg>
        <pc:spChg chg="add mod">
          <ac:chgData name="Fake Test User" userId="SID-0" providerId="Test" clId="FakeClientId" dt="2017-09-24T03:21:23.765" v="310"/>
          <ac:spMkLst>
            <pc:docMk/>
            <pc:sldMk cId="3871484201" sldId="1581"/>
            <ac:spMk id="35" creationId="{D71E609E-64A2-4B45-A216-4CBE53BBA53F}"/>
          </ac:spMkLst>
        </pc:spChg>
        <pc:spChg chg="add mod">
          <ac:chgData name="Fake Test User" userId="SID-0" providerId="Test" clId="FakeClientId" dt="2017-09-24T03:22:28.390" v="320"/>
          <ac:spMkLst>
            <pc:docMk/>
            <pc:sldMk cId="3871484201" sldId="1581"/>
            <ac:spMk id="36" creationId="{9DE3CCCB-2C6F-44D4-8C76-D4BE3FCC92E1}"/>
          </ac:spMkLst>
        </pc:spChg>
        <pc:spChg chg="add mod">
          <ac:chgData name="Fake Test User" userId="SID-0" providerId="Test" clId="FakeClientId" dt="2017-09-24T03:22:28.390" v="320"/>
          <ac:spMkLst>
            <pc:docMk/>
            <pc:sldMk cId="3871484201" sldId="1581"/>
            <ac:spMk id="37" creationId="{C8338524-3B8C-471D-9F58-FEDDD89D8CE8}"/>
          </ac:spMkLst>
        </pc:spChg>
        <pc:spChg chg="add mod">
          <ac:chgData name="Fake Test User" userId="SID-0" providerId="Test" clId="FakeClientId" dt="2017-09-22T10:04:57.353" v="153"/>
          <ac:spMkLst>
            <pc:docMk/>
            <pc:sldMk cId="3871484201" sldId="1581"/>
            <ac:spMk id="38" creationId="{527E337E-AA79-41C8-A238-CE7D963F1505}"/>
          </ac:spMkLst>
        </pc:spChg>
        <pc:spChg chg="add mod">
          <ac:chgData name="Fake Test User" userId="SID-0" providerId="Test" clId="FakeClientId" dt="2017-09-22T10:05:32.585" v="154"/>
          <ac:spMkLst>
            <pc:docMk/>
            <pc:sldMk cId="3871484201" sldId="1581"/>
            <ac:spMk id="39" creationId="{94379A3B-6625-4ED9-A890-70E0E14CA880}"/>
          </ac:spMkLst>
        </pc:spChg>
        <pc:spChg chg="add mod">
          <ac:chgData name="Fake Test User" userId="SID-0" providerId="Test" clId="FakeClientId" dt="2017-09-22T10:06:38.579" v="157"/>
          <ac:spMkLst>
            <pc:docMk/>
            <pc:sldMk cId="3871484201" sldId="1581"/>
            <ac:spMk id="50" creationId="{A107A5BF-0870-48E8-8371-12F50AD12036}"/>
          </ac:spMkLst>
        </pc:spChg>
        <pc:spChg chg="add">
          <ac:chgData name="Fake Test User" userId="SID-0" providerId="Test" clId="FakeClientId" dt="2017-09-22T10:07:23.510" v="158"/>
          <ac:spMkLst>
            <pc:docMk/>
            <pc:sldMk cId="3871484201" sldId="1581"/>
            <ac:spMk id="51" creationId="{B5708C1D-8D30-49C0-9728-727903758E23}"/>
          </ac:spMkLst>
        </pc:spChg>
        <pc:grpChg chg="add del">
          <ac:chgData name="Fake Test User" userId="SID-0" providerId="Test" clId="FakeClientId" dt="2017-09-22T09:58:06.895" v="134"/>
          <ac:grpSpMkLst>
            <pc:docMk/>
            <pc:sldMk cId="3871484201" sldId="1581"/>
            <ac:grpSpMk id="7" creationId="{A0E4929E-197E-4805-818B-7E3AB32DE2D5}"/>
          </ac:grpSpMkLst>
        </pc:grpChg>
        <pc:grpChg chg="add">
          <ac:chgData name="Fake Test User" userId="SID-0" providerId="Test" clId="FakeClientId" dt="2017-09-22T09:58:11.531" v="135"/>
          <ac:grpSpMkLst>
            <pc:docMk/>
            <pc:sldMk cId="3871484201" sldId="1581"/>
            <ac:grpSpMk id="10" creationId="{2925EFEC-4690-4E22-9EA8-CCF394002A9E}"/>
          </ac:grpSpMkLst>
        </pc:grpChg>
        <pc:grpChg chg="add">
          <ac:chgData name="Fake Test User" userId="SID-0" providerId="Test" clId="FakeClientId" dt="2017-09-22T09:59:09.583" v="136"/>
          <ac:grpSpMkLst>
            <pc:docMk/>
            <pc:sldMk cId="3871484201" sldId="1581"/>
            <ac:grpSpMk id="13" creationId="{3E719E20-77C0-4945-8251-383C7852ED74}"/>
          </ac:grpSpMkLst>
        </pc:grpChg>
        <pc:grpChg chg="add mod">
          <ac:chgData name="Fake Test User" userId="SID-0" providerId="Test" clId="FakeClientId" dt="2017-09-24T03:21:23.765" v="310"/>
          <ac:grpSpMkLst>
            <pc:docMk/>
            <pc:sldMk cId="3871484201" sldId="1581"/>
            <ac:grpSpMk id="52" creationId="{67E58C9C-7ECF-4275-88D7-00C84F89A348}"/>
          </ac:grpSpMkLst>
        </pc:grpChg>
        <pc:grpChg chg="add mod">
          <ac:chgData name="Fake Test User" userId="SID-0" providerId="Test" clId="FakeClientId" dt="2017-09-24T03:22:28.390" v="320"/>
          <ac:grpSpMkLst>
            <pc:docMk/>
            <pc:sldMk cId="3871484201" sldId="1581"/>
            <ac:grpSpMk id="53" creationId="{6A9215E3-43EF-452E-92AA-5A82980BF65C}"/>
          </ac:grpSpMkLst>
        </pc:grpChg>
        <pc:picChg chg="add">
          <ac:chgData name="Fake Test User" userId="SID-0" providerId="Test" clId="FakeClientId" dt="2017-09-22T09:54:40.516" v="119"/>
          <ac:picMkLst>
            <pc:docMk/>
            <pc:sldMk cId="3871484201" sldId="1581"/>
            <ac:picMk id="4" creationId="{0182610F-774B-43F7-B861-FD1B899E0BF6}"/>
          </ac:picMkLst>
        </pc:picChg>
        <pc:picChg chg="add">
          <ac:chgData name="Fake Test User" userId="SID-0" providerId="Test" clId="FakeClientId" dt="2017-09-22T09:59:27.948" v="137"/>
          <ac:picMkLst>
            <pc:docMk/>
            <pc:sldMk cId="3871484201" sldId="1581"/>
            <ac:picMk id="24" creationId="{5BC90428-D9F4-478E-ACBE-F1FE34D7271F}"/>
          </ac:picMkLst>
        </pc:picChg>
        <pc:picChg chg="add">
          <ac:chgData name="Fake Test User" userId="SID-0" providerId="Test" clId="FakeClientId" dt="2017-09-22T09:59:34.424" v="138"/>
          <ac:picMkLst>
            <pc:docMk/>
            <pc:sldMk cId="3871484201" sldId="1581"/>
            <ac:picMk id="25" creationId="{F6FB7693-BC93-4F38-9BB2-8CC193827CC7}"/>
          </ac:picMkLst>
        </pc:picChg>
        <pc:picChg chg="add mod">
          <ac:chgData name="Fake Test User" userId="SID-0" providerId="Test" clId="FakeClientId" dt="2017-09-24T03:22:28.390" v="320"/>
          <ac:picMkLst>
            <pc:docMk/>
            <pc:sldMk cId="3871484201" sldId="1581"/>
            <ac:picMk id="26" creationId="{B8E42BBE-7A1F-411C-B234-EBADA5AA525A}"/>
          </ac:picMkLst>
        </pc:picChg>
        <pc:picChg chg="add mod">
          <ac:chgData name="Fake Test User" userId="SID-0" providerId="Test" clId="FakeClientId" dt="2017-09-24T03:22:28.390" v="320"/>
          <ac:picMkLst>
            <pc:docMk/>
            <pc:sldMk cId="3871484201" sldId="1581"/>
            <ac:picMk id="27" creationId="{B993976E-A198-4B3C-82DE-7174A81D314A}"/>
          </ac:picMkLst>
        </pc:picChg>
        <pc:picChg chg="add mod">
          <ac:chgData name="Fake Test User" userId="SID-0" providerId="Test" clId="FakeClientId" dt="2017-09-24T03:22:28.390" v="320"/>
          <ac:picMkLst>
            <pc:docMk/>
            <pc:sldMk cId="3871484201" sldId="1581"/>
            <ac:picMk id="28" creationId="{954256E9-F390-4260-B6E4-1F36B2FEE8B6}"/>
          </ac:picMkLst>
        </pc:picChg>
        <pc:picChg chg="add mod">
          <ac:chgData name="Fake Test User" userId="SID-0" providerId="Test" clId="FakeClientId" dt="2017-09-24T03:21:23.765" v="310"/>
          <ac:picMkLst>
            <pc:docMk/>
            <pc:sldMk cId="3871484201" sldId="1581"/>
            <ac:picMk id="30" creationId="{4901F64F-1229-4188-BD89-46D232D64150}"/>
          </ac:picMkLst>
        </pc:picChg>
        <pc:picChg chg="add mod">
          <ac:chgData name="Fake Test User" userId="SID-0" providerId="Test" clId="FakeClientId" dt="2017-09-24T03:21:23.765" v="310"/>
          <ac:picMkLst>
            <pc:docMk/>
            <pc:sldMk cId="3871484201" sldId="1581"/>
            <ac:picMk id="32" creationId="{9122775A-3CEC-4151-B36E-5882FB3BED1D}"/>
          </ac:picMkLst>
        </pc:picChg>
        <pc:picChg chg="add mod">
          <ac:chgData name="Fake Test User" userId="SID-0" providerId="Test" clId="FakeClientId" dt="2017-09-24T03:21:23.765" v="310"/>
          <ac:picMkLst>
            <pc:docMk/>
            <pc:sldMk cId="3871484201" sldId="1581"/>
            <ac:picMk id="33" creationId="{647E46CA-6B23-47EA-8749-547C5C816065}"/>
          </ac:picMkLst>
        </pc:picChg>
        <pc:picChg chg="add mod">
          <ac:chgData name="Fake Test User" userId="SID-0" providerId="Test" clId="FakeClientId" dt="2017-09-24T03:21:23.765" v="310"/>
          <ac:picMkLst>
            <pc:docMk/>
            <pc:sldMk cId="3871484201" sldId="1581"/>
            <ac:picMk id="34" creationId="{0213BF60-ED75-447D-BFBB-FC832BB84957}"/>
          </ac:picMkLst>
        </pc:picChg>
        <pc:cxnChg chg="add mod">
          <ac:chgData name="Fake Test User" userId="SID-0" providerId="Test" clId="FakeClientId" dt="2017-09-22T10:05:50.700" v="155"/>
          <ac:cxnSpMkLst>
            <pc:docMk/>
            <pc:sldMk cId="3871484201" sldId="1581"/>
            <ac:cxnSpMk id="41" creationId="{9741BC0A-F488-441B-B052-CB6B4E24CE3F}"/>
          </ac:cxnSpMkLst>
        </pc:cxnChg>
        <pc:cxnChg chg="add mod">
          <ac:chgData name="Fake Test User" userId="SID-0" providerId="Test" clId="FakeClientId" dt="2017-09-22T10:06:00.827" v="156"/>
          <ac:cxnSpMkLst>
            <pc:docMk/>
            <pc:sldMk cId="3871484201" sldId="1581"/>
            <ac:cxnSpMk id="43" creationId="{5D61251B-CD13-45EC-9E34-94C3B038790B}"/>
          </ac:cxnSpMkLst>
        </pc:cxnChg>
      </pc:sldChg>
      <pc:sldChg chg="addSp delSp modSp add ord modAnim">
        <pc:chgData name="Fake Test User" userId="SID-0" providerId="Test" clId="FakeClientId" dt="2017-09-24T10:51:34.872" v="403"/>
        <pc:sldMkLst>
          <pc:docMk/>
          <pc:sldMk cId="993492647" sldId="1582"/>
        </pc:sldMkLst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5" creationId="{21EF5777-CFB7-4FF9-9999-9653D48554AD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6" creationId="{A5E3ED6F-9826-49C0-92E2-F57B1BE5141B}"/>
          </ac:spMkLst>
        </pc:spChg>
        <pc:spChg chg="add mod">
          <ac:chgData name="Fake Test User" userId="SID-0" providerId="Test" clId="FakeClientId" dt="2017-09-24T03:47:09.234" v="356"/>
          <ac:spMkLst>
            <pc:docMk/>
            <pc:sldMk cId="993492647" sldId="1582"/>
            <ac:spMk id="24" creationId="{60F35AF2-9440-443B-BE87-254132BFA0BA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35" creationId="{D71E609E-64A2-4B45-A216-4CBE53BBA53F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36" creationId="{9DE3CCCB-2C6F-44D4-8C76-D4BE3FCC92E1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37" creationId="{C8338524-3B8C-471D-9F58-FEDDD89D8CE8}"/>
          </ac:spMkLst>
        </pc:spChg>
        <pc:spChg chg="add mod">
          <ac:chgData name="Fake Test User" userId="SID-0" providerId="Test" clId="FakeClientId" dt="2017-09-24T03:47:09.234" v="356"/>
          <ac:spMkLst>
            <pc:docMk/>
            <pc:sldMk cId="993492647" sldId="1582"/>
            <ac:spMk id="39" creationId="{6B598CCE-0201-45A8-992B-4E52512DC223}"/>
          </ac:spMkLst>
        </pc:spChg>
        <pc:spChg chg="add del">
          <ac:chgData name="Fake Test User" userId="SID-0" providerId="Test" clId="FakeClientId" dt="2017-09-24T10:45:50.333" v="363"/>
          <ac:spMkLst>
            <pc:docMk/>
            <pc:sldMk cId="993492647" sldId="1582"/>
            <ac:spMk id="40" creationId="{E35FC4EF-5744-4E73-A463-DDEC89DE9B04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50" creationId="{A107A5BF-0870-48E8-8371-12F50AD12036}"/>
          </ac:spMkLst>
        </pc:spChg>
        <pc:spChg chg="mod">
          <ac:chgData name="Fake Test User" userId="SID-0" providerId="Test" clId="FakeClientId" dt="2017-09-22T17:57:03.826" v="161"/>
          <ac:spMkLst>
            <pc:docMk/>
            <pc:sldMk cId="993492647" sldId="1582"/>
            <ac:spMk id="51" creationId="{B5708C1D-8D30-49C0-9728-727903758E23}"/>
          </ac:spMkLst>
        </pc:spChg>
        <pc:spChg chg="add del">
          <ac:chgData name="Fake Test User" userId="SID-0" providerId="Test" clId="FakeClientId" dt="2017-09-24T10:45:50.333" v="363"/>
          <ac:spMkLst>
            <pc:docMk/>
            <pc:sldMk cId="993492647" sldId="1582"/>
            <ac:spMk id="57" creationId="{F175FCEA-1127-45AB-8523-C655BB24E801}"/>
          </ac:spMkLst>
        </pc:spChg>
        <pc:spChg chg="add del">
          <ac:chgData name="Fake Test User" userId="SID-0" providerId="Test" clId="FakeClientId" dt="2017-09-24T10:45:55.285" v="365"/>
          <ac:spMkLst>
            <pc:docMk/>
            <pc:sldMk cId="993492647" sldId="1582"/>
            <ac:spMk id="61" creationId="{C0A5491E-0273-4D3C-B3AA-E242C9FB4232}"/>
          </ac:spMkLst>
        </pc:spChg>
        <pc:spChg chg="add del">
          <ac:chgData name="Fake Test User" userId="SID-0" providerId="Test" clId="FakeClientId" dt="2017-09-24T10:45:55.285" v="365"/>
          <ac:spMkLst>
            <pc:docMk/>
            <pc:sldMk cId="993492647" sldId="1582"/>
            <ac:spMk id="76" creationId="{39EC4226-DA67-475D-B575-D673F04E1738}"/>
          </ac:spMkLst>
        </pc:spChg>
        <pc:spChg chg="add del">
          <ac:chgData name="Fake Test User" userId="SID-0" providerId="Test" clId="FakeClientId" dt="2017-09-24T10:45:57.832" v="367"/>
          <ac:spMkLst>
            <pc:docMk/>
            <pc:sldMk cId="993492647" sldId="1582"/>
            <ac:spMk id="80" creationId="{EF2A8906-99D0-4FBD-AA6A-FC828AB9822C}"/>
          </ac:spMkLst>
        </pc:spChg>
        <pc:spChg chg="add del">
          <ac:chgData name="Fake Test User" userId="SID-0" providerId="Test" clId="FakeClientId" dt="2017-09-24T10:45:57.832" v="367"/>
          <ac:spMkLst>
            <pc:docMk/>
            <pc:sldMk cId="993492647" sldId="1582"/>
            <ac:spMk id="95" creationId="{DFF7B753-B1AB-49BC-81F2-0332EEDA38AD}"/>
          </ac:spMkLst>
        </pc:spChg>
        <pc:spChg chg="add del">
          <ac:chgData name="Fake Test User" userId="SID-0" providerId="Test" clId="FakeClientId" dt="2017-09-24T10:46:19.286" v="369"/>
          <ac:spMkLst>
            <pc:docMk/>
            <pc:sldMk cId="993492647" sldId="1582"/>
            <ac:spMk id="99" creationId="{AB2FC313-022F-44B5-8067-643E9C205BCE}"/>
          </ac:spMkLst>
        </pc:spChg>
        <pc:spChg chg="add del">
          <ac:chgData name="Fake Test User" userId="SID-0" providerId="Test" clId="FakeClientId" dt="2017-09-24T10:46:19.286" v="369"/>
          <ac:spMkLst>
            <pc:docMk/>
            <pc:sldMk cId="993492647" sldId="1582"/>
            <ac:spMk id="114" creationId="{8918CA81-6AF3-4C9A-B0FC-70AA652F0069}"/>
          </ac:spMkLst>
        </pc:spChg>
        <pc:spChg chg="add">
          <ac:chgData name="Fake Test User" userId="SID-0" providerId="Test" clId="FakeClientId" dt="2017-09-24T10:46:20.586" v="370"/>
          <ac:spMkLst>
            <pc:docMk/>
            <pc:sldMk cId="993492647" sldId="1582"/>
            <ac:spMk id="118" creationId="{3A1F7ACC-F6C6-4EFB-A471-27CDDD05590E}"/>
          </ac:spMkLst>
        </pc:spChg>
        <pc:spChg chg="mod topLvl">
          <ac:chgData name="Fake Test User" userId="SID-0" providerId="Test" clId="FakeClientId" dt="2017-09-24T10:49:10.280" v="382"/>
          <ac:spMkLst>
            <pc:docMk/>
            <pc:sldMk cId="993492647" sldId="1582"/>
            <ac:spMk id="121" creationId="{0CB3E989-0091-41B4-8B49-2675828E25A4}"/>
          </ac:spMkLst>
        </pc:spChg>
        <pc:spChg chg="mod topLvl">
          <ac:chgData name="Fake Test User" userId="SID-0" providerId="Test" clId="FakeClientId" dt="2017-09-24T10:48:58.004" v="381"/>
          <ac:spMkLst>
            <pc:docMk/>
            <pc:sldMk cId="993492647" sldId="1582"/>
            <ac:spMk id="128" creationId="{2430D002-1246-4ACD-BFAC-CEFBF57C7345}"/>
          </ac:spMkLst>
        </pc:spChg>
        <pc:spChg chg="add">
          <ac:chgData name="Fake Test User" userId="SID-0" providerId="Test" clId="FakeClientId" dt="2017-09-24T10:46:20.586" v="370"/>
          <ac:spMkLst>
            <pc:docMk/>
            <pc:sldMk cId="993492647" sldId="1582"/>
            <ac:spMk id="133" creationId="{A54FD38E-DE76-49A7-B703-97A03FBE9B30}"/>
          </ac:spMkLst>
        </pc:spChg>
        <pc:spChg chg="mod topLvl">
          <ac:chgData name="Fake Test User" userId="SID-0" providerId="Test" clId="FakeClientId" dt="2017-09-24T10:49:41.856" v="385"/>
          <ac:spMkLst>
            <pc:docMk/>
            <pc:sldMk cId="993492647" sldId="1582"/>
            <ac:spMk id="136" creationId="{CF1D1E8C-93F7-43FE-ABB5-5107B7AF2B9B}"/>
          </ac:spMkLst>
        </pc:spChg>
        <pc:spChg chg="add mod">
          <ac:chgData name="Fake Test User" userId="SID-0" providerId="Test" clId="FakeClientId" dt="2017-09-24T10:49:22.932" v="383"/>
          <ac:spMkLst>
            <pc:docMk/>
            <pc:sldMk cId="993492647" sldId="1582"/>
            <ac:spMk id="140" creationId="{9D530490-29F6-4052-9EB6-8E361321A666}"/>
          </ac:spMkLst>
        </pc:spChg>
        <pc:spChg chg="add">
          <ac:chgData name="Fake Test User" userId="SID-0" providerId="Test" clId="FakeClientId" dt="2017-09-24T10:49:29.484" v="384"/>
          <ac:spMkLst>
            <pc:docMk/>
            <pc:sldMk cId="993492647" sldId="1582"/>
            <ac:spMk id="141" creationId="{C1C1E52F-14F7-4AEB-82FA-B32540B8C1CA}"/>
          </ac:spMkLst>
        </pc:spChg>
        <pc:grpChg chg="add mod">
          <ac:chgData name="Fake Test User" userId="SID-0" providerId="Test" clId="FakeClientId" dt="2017-09-22T17:57:03.826" v="161"/>
          <ac:grpSpMkLst>
            <pc:docMk/>
            <pc:sldMk cId="993492647" sldId="1582"/>
            <ac:grpSpMk id="2" creationId="{DD907CAD-2FCE-4548-9E2E-0E461B7C7D18}"/>
          </ac:grpSpMkLst>
        </pc:grpChg>
        <pc:grpChg chg="mod">
          <ac:chgData name="Fake Test User" userId="SID-0" providerId="Test" clId="FakeClientId" dt="2017-09-22T17:57:03.826" v="161"/>
          <ac:grpSpMkLst>
            <pc:docMk/>
            <pc:sldMk cId="993492647" sldId="1582"/>
            <ac:grpSpMk id="10" creationId="{2925EFEC-4690-4E22-9EA8-CCF394002A9E}"/>
          </ac:grpSpMkLst>
        </pc:grpChg>
        <pc:grpChg chg="mod">
          <ac:chgData name="Fake Test User" userId="SID-0" providerId="Test" clId="FakeClientId" dt="2017-09-22T17:57:03.826" v="161"/>
          <ac:grpSpMkLst>
            <pc:docMk/>
            <pc:sldMk cId="993492647" sldId="1582"/>
            <ac:grpSpMk id="13" creationId="{3E719E20-77C0-4945-8251-383C7852ED74}"/>
          </ac:grpSpMkLst>
        </pc:grpChg>
        <pc:grpChg chg="add mod">
          <ac:chgData name="Fake Test User" userId="SID-0" providerId="Test" clId="FakeClientId" dt="2017-09-24T03:47:09.234" v="356"/>
          <ac:grpSpMkLst>
            <pc:docMk/>
            <pc:sldMk cId="993492647" sldId="1582"/>
            <ac:grpSpMk id="25" creationId="{54998A56-2CD3-4185-A3FD-32E9DF00D85E}"/>
          </ac:grpSpMkLst>
        </pc:grpChg>
        <pc:grpChg chg="add mod">
          <ac:chgData name="Fake Test User" userId="SID-0" providerId="Test" clId="FakeClientId" dt="2017-09-24T10:48:58.004" v="381"/>
          <ac:grpSpMkLst>
            <pc:docMk/>
            <pc:sldMk cId="993492647" sldId="1582"/>
            <ac:grpSpMk id="31" creationId="{5BD60688-1BA6-4A9A-8E42-D802C1ADDDD9}"/>
          </ac:grpSpMkLst>
        </pc:grpChg>
        <pc:grpChg chg="add del">
          <ac:chgData name="Fake Test User" userId="SID-0" providerId="Test" clId="FakeClientId" dt="2017-09-24T10:45:50.333" v="363"/>
          <ac:grpSpMkLst>
            <pc:docMk/>
            <pc:sldMk cId="993492647" sldId="1582"/>
            <ac:grpSpMk id="41" creationId="{651C7153-8829-420D-9276-EBA1E43A2E54}"/>
          </ac:grpSpMkLst>
        </pc:grpChg>
        <pc:grpChg chg="add del">
          <ac:chgData name="Fake Test User" userId="SID-0" providerId="Test" clId="FakeClientId" dt="2017-09-24T10:45:50.333" v="363"/>
          <ac:grpSpMkLst>
            <pc:docMk/>
            <pc:sldMk cId="993492647" sldId="1582"/>
            <ac:grpSpMk id="48" creationId="{41E184C2-B71B-4972-B93B-FA513001F410}"/>
          </ac:grpSpMkLst>
        </pc:grpChg>
        <pc:grpChg chg="add del">
          <ac:chgData name="Fake Test User" userId="SID-0" providerId="Test" clId="FakeClientId" dt="2017-09-24T10:45:50.333" v="363"/>
          <ac:grpSpMkLst>
            <pc:docMk/>
            <pc:sldMk cId="993492647" sldId="1582"/>
            <ac:grpSpMk id="58" creationId="{3820BD13-DB83-4D4F-9B89-AE5C92252FFF}"/>
          </ac:grpSpMkLst>
        </pc:grpChg>
        <pc:grpChg chg="add del">
          <ac:chgData name="Fake Test User" userId="SID-0" providerId="Test" clId="FakeClientId" dt="2017-09-24T10:45:55.285" v="365"/>
          <ac:grpSpMkLst>
            <pc:docMk/>
            <pc:sldMk cId="993492647" sldId="1582"/>
            <ac:grpSpMk id="62" creationId="{F288D2C1-AB5A-4328-87D3-D6DF9FAB0426}"/>
          </ac:grpSpMkLst>
        </pc:grpChg>
        <pc:grpChg chg="add del">
          <ac:chgData name="Fake Test User" userId="SID-0" providerId="Test" clId="FakeClientId" dt="2017-09-24T10:45:55.285" v="365"/>
          <ac:grpSpMkLst>
            <pc:docMk/>
            <pc:sldMk cId="993492647" sldId="1582"/>
            <ac:grpSpMk id="69" creationId="{9276A8A0-BC0A-4450-8FF7-4CBF0AA06ADB}"/>
          </ac:grpSpMkLst>
        </pc:grpChg>
        <pc:grpChg chg="add del">
          <ac:chgData name="Fake Test User" userId="SID-0" providerId="Test" clId="FakeClientId" dt="2017-09-24T10:45:55.285" v="365"/>
          <ac:grpSpMkLst>
            <pc:docMk/>
            <pc:sldMk cId="993492647" sldId="1582"/>
            <ac:grpSpMk id="77" creationId="{7A271FD0-E74E-492A-8F86-CD21CC82C47D}"/>
          </ac:grpSpMkLst>
        </pc:grpChg>
        <pc:grpChg chg="add del">
          <ac:chgData name="Fake Test User" userId="SID-0" providerId="Test" clId="FakeClientId" dt="2017-09-24T10:45:57.832" v="367"/>
          <ac:grpSpMkLst>
            <pc:docMk/>
            <pc:sldMk cId="993492647" sldId="1582"/>
            <ac:grpSpMk id="81" creationId="{C9768053-D999-41ED-B835-9A8E92F2B348}"/>
          </ac:grpSpMkLst>
        </pc:grpChg>
        <pc:grpChg chg="add del">
          <ac:chgData name="Fake Test User" userId="SID-0" providerId="Test" clId="FakeClientId" dt="2017-09-24T10:45:57.832" v="367"/>
          <ac:grpSpMkLst>
            <pc:docMk/>
            <pc:sldMk cId="993492647" sldId="1582"/>
            <ac:grpSpMk id="88" creationId="{489705AA-1C9C-4ED1-B4CE-52F15D84AA82}"/>
          </ac:grpSpMkLst>
        </pc:grpChg>
        <pc:grpChg chg="add del">
          <ac:chgData name="Fake Test User" userId="SID-0" providerId="Test" clId="FakeClientId" dt="2017-09-24T10:45:57.832" v="367"/>
          <ac:grpSpMkLst>
            <pc:docMk/>
            <pc:sldMk cId="993492647" sldId="1582"/>
            <ac:grpSpMk id="96" creationId="{3C09E54F-EDA0-4EDC-A457-3DD54BF8CDE0}"/>
          </ac:grpSpMkLst>
        </pc:grpChg>
        <pc:grpChg chg="add del">
          <ac:chgData name="Fake Test User" userId="SID-0" providerId="Test" clId="FakeClientId" dt="2017-09-24T10:46:19.286" v="369"/>
          <ac:grpSpMkLst>
            <pc:docMk/>
            <pc:sldMk cId="993492647" sldId="1582"/>
            <ac:grpSpMk id="100" creationId="{1D33BE0A-F9C4-4AA1-86AD-ABE46D5B1EF1}"/>
          </ac:grpSpMkLst>
        </pc:grpChg>
        <pc:grpChg chg="add del">
          <ac:chgData name="Fake Test User" userId="SID-0" providerId="Test" clId="FakeClientId" dt="2017-09-24T10:46:19.286" v="369"/>
          <ac:grpSpMkLst>
            <pc:docMk/>
            <pc:sldMk cId="993492647" sldId="1582"/>
            <ac:grpSpMk id="107" creationId="{16908711-524B-4727-9E26-7AFCDE9A8A2B}"/>
          </ac:grpSpMkLst>
        </pc:grpChg>
        <pc:grpChg chg="add del">
          <ac:chgData name="Fake Test User" userId="SID-0" providerId="Test" clId="FakeClientId" dt="2017-09-24T10:46:19.286" v="369"/>
          <ac:grpSpMkLst>
            <pc:docMk/>
            <pc:sldMk cId="993492647" sldId="1582"/>
            <ac:grpSpMk id="115" creationId="{E6DE358D-3F1A-4796-814F-AE41BD8E42AC}"/>
          </ac:grpSpMkLst>
        </pc:grpChg>
        <pc:grpChg chg="add del">
          <ac:chgData name="Fake Test User" userId="SID-0" providerId="Test" clId="FakeClientId" dt="2017-09-24T10:47:30.037" v="375"/>
          <ac:grpSpMkLst>
            <pc:docMk/>
            <pc:sldMk cId="993492647" sldId="1582"/>
            <ac:grpSpMk id="119" creationId="{0C987A30-C74B-4E03-AB76-44906BA54092}"/>
          </ac:grpSpMkLst>
        </pc:grpChg>
        <pc:grpChg chg="mod topLvl">
          <ac:chgData name="Fake Test User" userId="SID-0" providerId="Test" clId="FakeClientId" dt="2017-09-24T10:49:10.280" v="382"/>
          <ac:grpSpMkLst>
            <pc:docMk/>
            <pc:sldMk cId="993492647" sldId="1582"/>
            <ac:grpSpMk id="120" creationId="{1E9588DF-66E5-4B68-A90C-914848090380}"/>
          </ac:grpSpMkLst>
        </pc:grpChg>
        <pc:grpChg chg="add del">
          <ac:chgData name="Fake Test User" userId="SID-0" providerId="Test" clId="FakeClientId" dt="2017-09-24T10:46:43.455" v="372"/>
          <ac:grpSpMkLst>
            <pc:docMk/>
            <pc:sldMk cId="993492647" sldId="1582"/>
            <ac:grpSpMk id="126" creationId="{3ED14FD2-27B1-4FCA-AE5B-CFA849AD316C}"/>
          </ac:grpSpMkLst>
        </pc:grpChg>
        <pc:grpChg chg="mod topLvl">
          <ac:chgData name="Fake Test User" userId="SID-0" providerId="Test" clId="FakeClientId" dt="2017-09-24T10:46:43.455" v="372"/>
          <ac:grpSpMkLst>
            <pc:docMk/>
            <pc:sldMk cId="993492647" sldId="1582"/>
            <ac:grpSpMk id="127" creationId="{BA879503-8781-4172-8D01-D0D982CB7C38}"/>
          </ac:grpSpMkLst>
        </pc:grpChg>
        <pc:grpChg chg="add del">
          <ac:chgData name="Fake Test User" userId="SID-0" providerId="Test" clId="FakeClientId" dt="2017-09-24T10:47:54.477" v="377"/>
          <ac:grpSpMkLst>
            <pc:docMk/>
            <pc:sldMk cId="993492647" sldId="1582"/>
            <ac:grpSpMk id="134" creationId="{574388C6-2264-4CE1-8E2C-184F180E6FED}"/>
          </ac:grpSpMkLst>
        </pc:grpChg>
        <pc:grpChg chg="add mod">
          <ac:chgData name="Fake Test User" userId="SID-0" providerId="Test" clId="FakeClientId" dt="2017-09-24T10:49:10.280" v="382"/>
          <ac:grpSpMkLst>
            <pc:docMk/>
            <pc:sldMk cId="993492647" sldId="1582"/>
            <ac:grpSpMk id="139" creationId="{3703C003-EE25-40FF-8779-040DB2D7CFCF}"/>
          </ac:grpSpMkLst>
        </pc:grpChg>
        <pc:grpChg chg="add mod">
          <ac:chgData name="Fake Test User" userId="SID-0" providerId="Test" clId="FakeClientId" dt="2017-09-24T10:49:41.856" v="385"/>
          <ac:grpSpMkLst>
            <pc:docMk/>
            <pc:sldMk cId="993492647" sldId="1582"/>
            <ac:grpSpMk id="142" creationId="{B3669C10-F2B2-4191-95B2-3E49BABD2723}"/>
          </ac:grpSpMkLst>
        </pc:grpChg>
        <pc:picChg chg="add mod">
          <ac:chgData name="Fake Test User" userId="SID-0" providerId="Test" clId="FakeClientId" dt="2017-09-22T21:13:11.826" v="166"/>
          <ac:picMkLst>
            <pc:docMk/>
            <pc:sldMk cId="993492647" sldId="1582"/>
            <ac:picMk id="7" creationId="{9384275B-B163-4B01-A11E-AAF46903E76C}"/>
          </ac:picMkLst>
        </pc:picChg>
        <pc:picChg chg="add mod">
          <ac:chgData name="Fake Test User" userId="SID-0" providerId="Test" clId="FakeClientId" dt="2017-09-24T03:43:24.660" v="353"/>
          <ac:picMkLst>
            <pc:docMk/>
            <pc:sldMk cId="993492647" sldId="1582"/>
            <ac:picMk id="9" creationId="{E7D4620C-5B5A-4FBA-9214-21A3CA243CD2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26" creationId="{B8E42BBE-7A1F-411C-B234-EBADA5AA525A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27" creationId="{B993976E-A198-4B3C-82DE-7174A81D314A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28" creationId="{954256E9-F390-4260-B6E4-1F36B2FEE8B6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30" creationId="{4901F64F-1229-4188-BD89-46D232D64150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32" creationId="{9122775A-3CEC-4151-B36E-5882FB3BED1D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33" creationId="{647E46CA-6B23-47EA-8749-547C5C816065}"/>
          </ac:picMkLst>
        </pc:picChg>
        <pc:picChg chg="mod">
          <ac:chgData name="Fake Test User" userId="SID-0" providerId="Test" clId="FakeClientId" dt="2017-09-22T17:57:03.826" v="161"/>
          <ac:picMkLst>
            <pc:docMk/>
            <pc:sldMk cId="993492647" sldId="1582"/>
            <ac:picMk id="34" creationId="{0213BF60-ED75-447D-BFBB-FC832BB84957}"/>
          </ac:picMkLst>
        </pc:picChg>
        <pc:picChg chg="add">
          <ac:chgData name="Fake Test User" userId="SID-0" providerId="Test" clId="FakeClientId" dt="2017-09-22T17:59:45.419" v="165"/>
          <ac:picMkLst>
            <pc:docMk/>
            <pc:sldMk cId="993492647" sldId="1582"/>
            <ac:picMk id="38" creationId="{1984024E-B5B0-451D-9D8F-1AB665FC41C3}"/>
          </ac:picMkLst>
        </pc:picChg>
        <pc:picChg chg="mod topLvl">
          <ac:chgData name="Fake Test User" userId="SID-0" providerId="Test" clId="FakeClientId" dt="2017-09-24T10:47:54.477" v="377"/>
          <ac:picMkLst>
            <pc:docMk/>
            <pc:sldMk cId="993492647" sldId="1582"/>
            <ac:picMk id="135" creationId="{5BC8E993-A207-4337-BE1C-65EE614A41B3}"/>
          </ac:picMkLst>
        </pc:picChg>
        <pc:picChg chg="add mod">
          <ac:chgData name="Fake Test User" userId="SID-0" providerId="Test" clId="FakeClientId" dt="2017-09-24T10:48:58.004" v="381"/>
          <ac:picMkLst>
            <pc:docMk/>
            <pc:sldMk cId="993492647" sldId="1582"/>
            <ac:picMk id="137" creationId="{035E35DC-023B-4B41-916F-451C8565529D}"/>
          </ac:picMkLst>
        </pc:picChg>
        <pc:picChg chg="add mod">
          <ac:chgData name="Fake Test User" userId="SID-0" providerId="Test" clId="FakeClientId" dt="2017-09-24T10:49:41.856" v="385"/>
          <ac:picMkLst>
            <pc:docMk/>
            <pc:sldMk cId="993492647" sldId="1582"/>
            <ac:picMk id="138" creationId="{BB1B37C8-DD80-4FC6-A84B-E32873120FCF}"/>
          </ac:picMkLst>
        </pc:picChg>
        <pc:cxnChg chg="add del">
          <ac:chgData name="Fake Test User" userId="SID-0" providerId="Test" clId="FakeClientId" dt="2017-09-24T10:45:50.333" v="363"/>
          <ac:cxnSpMkLst>
            <pc:docMk/>
            <pc:sldMk cId="993492647" sldId="1582"/>
            <ac:cxnSpMk id="47" creationId="{2D20ECBB-861B-46AD-BF3C-A0128626CACF}"/>
          </ac:cxnSpMkLst>
        </pc:cxnChg>
        <pc:cxnChg chg="add del">
          <ac:chgData name="Fake Test User" userId="SID-0" providerId="Test" clId="FakeClientId" dt="2017-09-24T10:45:50.333" v="363"/>
          <ac:cxnSpMkLst>
            <pc:docMk/>
            <pc:sldMk cId="993492647" sldId="1582"/>
            <ac:cxnSpMk id="56" creationId="{48172A88-B29A-4549-8B05-DC25FE5A36E1}"/>
          </ac:cxnSpMkLst>
        </pc:cxnChg>
        <pc:cxnChg chg="add del">
          <ac:chgData name="Fake Test User" userId="SID-0" providerId="Test" clId="FakeClientId" dt="2017-09-24T10:45:55.285" v="365"/>
          <ac:cxnSpMkLst>
            <pc:docMk/>
            <pc:sldMk cId="993492647" sldId="1582"/>
            <ac:cxnSpMk id="68" creationId="{63B8A54C-2C0A-47E0-A8B1-995B1C7FA90C}"/>
          </ac:cxnSpMkLst>
        </pc:cxnChg>
        <pc:cxnChg chg="add del">
          <ac:chgData name="Fake Test User" userId="SID-0" providerId="Test" clId="FakeClientId" dt="2017-09-24T10:45:55.285" v="365"/>
          <ac:cxnSpMkLst>
            <pc:docMk/>
            <pc:sldMk cId="993492647" sldId="1582"/>
            <ac:cxnSpMk id="75" creationId="{83D88C1E-7E6B-4C4E-BF36-3B001DF5F9B6}"/>
          </ac:cxnSpMkLst>
        </pc:cxnChg>
        <pc:cxnChg chg="add del">
          <ac:chgData name="Fake Test User" userId="SID-0" providerId="Test" clId="FakeClientId" dt="2017-09-24T10:45:57.832" v="367"/>
          <ac:cxnSpMkLst>
            <pc:docMk/>
            <pc:sldMk cId="993492647" sldId="1582"/>
            <ac:cxnSpMk id="87" creationId="{F22BF6CC-7BC2-4DE5-9802-97E87F1BA853}"/>
          </ac:cxnSpMkLst>
        </pc:cxnChg>
        <pc:cxnChg chg="add del">
          <ac:chgData name="Fake Test User" userId="SID-0" providerId="Test" clId="FakeClientId" dt="2017-09-24T10:45:57.832" v="367"/>
          <ac:cxnSpMkLst>
            <pc:docMk/>
            <pc:sldMk cId="993492647" sldId="1582"/>
            <ac:cxnSpMk id="94" creationId="{F8E081CD-35FF-4664-BB6D-BD3AB502124A}"/>
          </ac:cxnSpMkLst>
        </pc:cxnChg>
        <pc:cxnChg chg="add del">
          <ac:chgData name="Fake Test User" userId="SID-0" providerId="Test" clId="FakeClientId" dt="2017-09-24T10:46:19.286" v="369"/>
          <ac:cxnSpMkLst>
            <pc:docMk/>
            <pc:sldMk cId="993492647" sldId="1582"/>
            <ac:cxnSpMk id="106" creationId="{B733D000-A626-47D6-85F6-A2F6CCB5E227}"/>
          </ac:cxnSpMkLst>
        </pc:cxnChg>
        <pc:cxnChg chg="add del">
          <ac:chgData name="Fake Test User" userId="SID-0" providerId="Test" clId="FakeClientId" dt="2017-09-24T10:46:19.286" v="369"/>
          <ac:cxnSpMkLst>
            <pc:docMk/>
            <pc:sldMk cId="993492647" sldId="1582"/>
            <ac:cxnSpMk id="113" creationId="{7691EB9D-7D27-4AA7-BA0F-8F3C567EF374}"/>
          </ac:cxnSpMkLst>
        </pc:cxnChg>
        <pc:cxnChg chg="add">
          <ac:chgData name="Fake Test User" userId="SID-0" providerId="Test" clId="FakeClientId" dt="2017-09-24T10:46:20.586" v="370"/>
          <ac:cxnSpMkLst>
            <pc:docMk/>
            <pc:sldMk cId="993492647" sldId="1582"/>
            <ac:cxnSpMk id="125" creationId="{E98FD0A7-48FF-47F9-A603-7380FD1EB8C8}"/>
          </ac:cxnSpMkLst>
        </pc:cxnChg>
        <pc:cxnChg chg="add">
          <ac:chgData name="Fake Test User" userId="SID-0" providerId="Test" clId="FakeClientId" dt="2017-09-24T10:46:20.586" v="370"/>
          <ac:cxnSpMkLst>
            <pc:docMk/>
            <pc:sldMk cId="993492647" sldId="1582"/>
            <ac:cxnSpMk id="132" creationId="{CCC44E71-C4C3-4B6B-A113-C94BADEEE6F9}"/>
          </ac:cxnSpMkLst>
        </pc:cxnChg>
      </pc:sldChg>
      <pc:sldChg chg="addSp delSp modSp add modTransition modAnim">
        <pc:chgData name="Fake Test User" userId="SID-0" providerId="Test" clId="FakeClientId" dt="2017-09-24T11:06:58.220" v="422"/>
        <pc:sldMkLst>
          <pc:docMk/>
          <pc:sldMk cId="3367788623" sldId="1583"/>
        </pc:sldMkLst>
        <pc:spChg chg="del">
          <ac:chgData name="Fake Test User" userId="SID-0" providerId="Test" clId="FakeClientId" dt="2017-09-24T02:22:11.740" v="171"/>
          <ac:spMkLst>
            <pc:docMk/>
            <pc:sldMk cId="3367788623" sldId="1583"/>
            <ac:spMk id="2" creationId="{ECA8EB7E-A395-4FFC-89D4-3B1B6EEA2A3F}"/>
          </ac:spMkLst>
        </pc:spChg>
        <pc:spChg chg="del">
          <ac:chgData name="Fake Test User" userId="SID-0" providerId="Test" clId="FakeClientId" dt="2017-09-24T02:22:11.740" v="171"/>
          <ac:spMkLst>
            <pc:docMk/>
            <pc:sldMk cId="3367788623" sldId="1583"/>
            <ac:spMk id="3" creationId="{94646D47-B222-452E-9A42-8AF2AB72DF3A}"/>
          </ac:spMkLst>
        </pc:spChg>
        <pc:spChg chg="add mod">
          <ac:chgData name="Fake Test User" userId="SID-0" providerId="Test" clId="FakeClientId" dt="2017-09-24T02:22:11.740" v="171"/>
          <ac:spMkLst>
            <pc:docMk/>
            <pc:sldMk cId="3367788623" sldId="1583"/>
            <ac:spMk id="4" creationId="{2A0D695D-A128-4A98-9108-A8EA836F89B2}"/>
          </ac:spMkLst>
        </pc:spChg>
        <pc:spChg chg="add mod">
          <ac:chgData name="Fake Test User" userId="SID-0" providerId="Test" clId="FakeClientId" dt="2017-09-24T02:22:11.740" v="171"/>
          <ac:spMkLst>
            <pc:docMk/>
            <pc:sldMk cId="3367788623" sldId="1583"/>
            <ac:spMk id="5" creationId="{1206721E-6C73-4453-B297-991190E0EA90}"/>
          </ac:spMkLst>
        </pc:spChg>
        <pc:spChg chg="add">
          <ac:chgData name="Fake Test User" userId="SID-0" providerId="Test" clId="FakeClientId" dt="2017-09-24T02:25:29.690" v="174"/>
          <ac:spMkLst>
            <pc:docMk/>
            <pc:sldMk cId="3367788623" sldId="1583"/>
            <ac:spMk id="10" creationId="{98DA6DBB-F4E5-44ED-BA7C-7CBBB4E279FD}"/>
          </ac:spMkLst>
        </pc:spChg>
        <pc:spChg chg="add">
          <ac:chgData name="Fake Test User" userId="SID-0" providerId="Test" clId="FakeClientId" dt="2017-09-24T02:25:29.690" v="174"/>
          <ac:spMkLst>
            <pc:docMk/>
            <pc:sldMk cId="3367788623" sldId="1583"/>
            <ac:spMk id="11" creationId="{EE45D56F-C4B9-4C12-BAB8-2EDD1B29594C}"/>
          </ac:spMkLst>
        </pc:spChg>
        <pc:spChg chg="add mod">
          <ac:chgData name="Fake Test User" userId="SID-0" providerId="Test" clId="FakeClientId" dt="2017-09-24T02:25:44.452" v="175"/>
          <ac:spMkLst>
            <pc:docMk/>
            <pc:sldMk cId="3367788623" sldId="1583"/>
            <ac:spMk id="12" creationId="{3998DE71-E409-4574-A9C7-35FA3F7D50EC}"/>
          </ac:spMkLst>
        </pc:spChg>
        <pc:spChg chg="add">
          <ac:chgData name="Fake Test User" userId="SID-0" providerId="Test" clId="FakeClientId" dt="2017-09-24T02:25:29.690" v="174"/>
          <ac:spMkLst>
            <pc:docMk/>
            <pc:sldMk cId="3367788623" sldId="1583"/>
            <ac:spMk id="14" creationId="{F9F7CCAF-1183-4ABA-BD96-2816AF0DF217}"/>
          </ac:spMkLst>
        </pc:spChg>
        <pc:spChg chg="add">
          <ac:chgData name="Fake Test User" userId="SID-0" providerId="Test" clId="FakeClientId" dt="2017-09-24T02:25:29.690" v="174"/>
          <ac:spMkLst>
            <pc:docMk/>
            <pc:sldMk cId="3367788623" sldId="1583"/>
            <ac:spMk id="15" creationId="{28CE26A3-B39B-4A8C-8694-E788A45A4DCF}"/>
          </ac:spMkLst>
        </pc:spChg>
        <pc:spChg chg="add mod">
          <ac:chgData name="Fake Test User" userId="SID-0" providerId="Test" clId="FakeClientId" dt="2017-09-24T02:33:15.333" v="202"/>
          <ac:spMkLst>
            <pc:docMk/>
            <pc:sldMk cId="3367788623" sldId="1583"/>
            <ac:spMk id="21" creationId="{FC020F21-34D5-4201-8702-3BC2FE3A98FA}"/>
          </ac:spMkLst>
        </pc:spChg>
        <pc:spChg chg="add mod">
          <ac:chgData name="Fake Test User" userId="SID-0" providerId="Test" clId="FakeClientId" dt="2017-09-24T02:41:23.946" v="222"/>
          <ac:spMkLst>
            <pc:docMk/>
            <pc:sldMk cId="3367788623" sldId="1583"/>
            <ac:spMk id="22" creationId="{705A5472-C1BD-4F6D-A4E6-DA41BD93D8B2}"/>
          </ac:spMkLst>
        </pc:spChg>
        <pc:spChg chg="add">
          <ac:chgData name="Fake Test User" userId="SID-0" providerId="Test" clId="FakeClientId" dt="2017-09-24T02:33:46.560" v="204"/>
          <ac:spMkLst>
            <pc:docMk/>
            <pc:sldMk cId="3367788623" sldId="1583"/>
            <ac:spMk id="23" creationId="{30F375B6-54F0-4949-8677-CF7313F3B54D}"/>
          </ac:spMkLst>
        </pc:spChg>
        <pc:spChg chg="add mod">
          <ac:chgData name="Fake Test User" userId="SID-0" providerId="Test" clId="FakeClientId" dt="2017-09-24T02:41:23.946" v="222"/>
          <ac:spMkLst>
            <pc:docMk/>
            <pc:sldMk cId="3367788623" sldId="1583"/>
            <ac:spMk id="27" creationId="{67665E82-8A81-4723-9110-120B16B6E2B1}"/>
          </ac:spMkLst>
        </pc:spChg>
        <pc:spChg chg="add mod">
          <ac:chgData name="Fake Test User" userId="SID-0" providerId="Test" clId="FakeClientId" dt="2017-09-24T02:41:23.946" v="222"/>
          <ac:spMkLst>
            <pc:docMk/>
            <pc:sldMk cId="3367788623" sldId="1583"/>
            <ac:spMk id="28" creationId="{ADDC00AF-7F3A-4D20-95C4-F98A4763E5B7}"/>
          </ac:spMkLst>
        </pc:spChg>
        <pc:spChg chg="add mod">
          <ac:chgData name="Fake Test User" userId="SID-0" providerId="Test" clId="FakeClientId" dt="2017-09-24T02:41:23.946" v="222"/>
          <ac:spMkLst>
            <pc:docMk/>
            <pc:sldMk cId="3367788623" sldId="1583"/>
            <ac:spMk id="29" creationId="{A8198446-016B-49A3-837F-B0AAE36B8C34}"/>
          </ac:spMkLst>
        </pc:spChg>
        <pc:grpChg chg="add mod">
          <ac:chgData name="Fake Test User" userId="SID-0" providerId="Test" clId="FakeClientId" dt="2017-09-24T02:31:14.361" v="194"/>
          <ac:grpSpMkLst>
            <pc:docMk/>
            <pc:sldMk cId="3367788623" sldId="1583"/>
            <ac:grpSpMk id="19" creationId="{F52E72BD-EA2A-4D3B-AF45-E92B55D389D2}"/>
          </ac:grpSpMkLst>
        </pc:grpChg>
        <pc:grpChg chg="add mod">
          <ac:chgData name="Fake Test User" userId="SID-0" providerId="Test" clId="FakeClientId" dt="2017-09-24T02:41:31.290" v="223"/>
          <ac:grpSpMkLst>
            <pc:docMk/>
            <pc:sldMk cId="3367788623" sldId="1583"/>
            <ac:grpSpMk id="32" creationId="{9E9B48B6-E246-4CFE-9371-2071D8179D39}"/>
          </ac:grpSpMkLst>
        </pc:grpChg>
        <pc:grpChg chg="add mod">
          <ac:chgData name="Fake Test User" userId="SID-0" providerId="Test" clId="FakeClientId" dt="2017-09-24T02:41:31.290" v="223"/>
          <ac:grpSpMkLst>
            <pc:docMk/>
            <pc:sldMk cId="3367788623" sldId="1583"/>
            <ac:grpSpMk id="33" creationId="{6EAB6FAA-2427-41EF-9B00-91DC53222919}"/>
          </ac:grpSpMkLst>
        </pc:grpChg>
        <pc:picChg chg="add">
          <ac:chgData name="Fake Test User" userId="SID-0" providerId="Test" clId="FakeClientId" dt="2017-09-24T02:22:17.655" v="172"/>
          <ac:picMkLst>
            <pc:docMk/>
            <pc:sldMk cId="3367788623" sldId="1583"/>
            <ac:picMk id="6" creationId="{11C47E1C-59B4-40BD-8505-66084D66B93D}"/>
          </ac:picMkLst>
        </pc:picChg>
        <pc:picChg chg="add mod">
          <ac:chgData name="Fake Test User" userId="SID-0" providerId="Test" clId="FakeClientId" dt="2017-09-24T02:31:14.361" v="194"/>
          <ac:picMkLst>
            <pc:docMk/>
            <pc:sldMk cId="3367788623" sldId="1583"/>
            <ac:picMk id="8" creationId="{B58C2E38-DD44-4E91-80CB-5DB137DB5633}"/>
          </ac:picMkLst>
        </pc:picChg>
        <pc:picChg chg="add">
          <ac:chgData name="Fake Test User" userId="SID-0" providerId="Test" clId="FakeClientId" dt="2017-09-24T02:25:29.690" v="174"/>
          <ac:picMkLst>
            <pc:docMk/>
            <pc:sldMk cId="3367788623" sldId="1583"/>
            <ac:picMk id="9" creationId="{5A19DCE5-827A-4438-9314-B66FA2D5AD8A}"/>
          </ac:picMkLst>
        </pc:picChg>
        <pc:picChg chg="add">
          <ac:chgData name="Fake Test User" userId="SID-0" providerId="Test" clId="FakeClientId" dt="2017-09-24T02:25:29.690" v="174"/>
          <ac:picMkLst>
            <pc:docMk/>
            <pc:sldMk cId="3367788623" sldId="1583"/>
            <ac:picMk id="13" creationId="{22E2FE47-1295-4B33-8A89-236D40C0E44D}"/>
          </ac:picMkLst>
        </pc:picChg>
        <pc:picChg chg="add">
          <ac:chgData name="Fake Test User" userId="SID-0" providerId="Test" clId="FakeClientId" dt="2017-09-24T02:25:29.690" v="174"/>
          <ac:picMkLst>
            <pc:docMk/>
            <pc:sldMk cId="3367788623" sldId="1583"/>
            <ac:picMk id="16" creationId="{22F33890-0E99-4033-881E-3F8DB415DFF3}"/>
          </ac:picMkLst>
        </pc:picChg>
        <pc:picChg chg="add mod">
          <ac:chgData name="Fake Test User" userId="SID-0" providerId="Test" clId="FakeClientId" dt="2017-09-24T02:31:14.361" v="194"/>
          <ac:picMkLst>
            <pc:docMk/>
            <pc:sldMk cId="3367788623" sldId="1583"/>
            <ac:picMk id="18" creationId="{A18AFF5D-2091-493B-9860-29149F06F69F}"/>
          </ac:picMkLst>
        </pc:picChg>
        <pc:picChg chg="add mod">
          <ac:chgData name="Fake Test User" userId="SID-0" providerId="Test" clId="FakeClientId" dt="2017-09-24T02:41:31.290" v="223"/>
          <ac:picMkLst>
            <pc:docMk/>
            <pc:sldMk cId="3367788623" sldId="1583"/>
            <ac:picMk id="20" creationId="{688311CD-4E3F-4189-B8ED-69F07F8A5AFA}"/>
          </ac:picMkLst>
        </pc:picChg>
        <pc:picChg chg="add mod">
          <ac:chgData name="Fake Test User" userId="SID-0" providerId="Test" clId="FakeClientId" dt="2017-09-24T02:41:04.745" v="221"/>
          <ac:picMkLst>
            <pc:docMk/>
            <pc:sldMk cId="3367788623" sldId="1583"/>
            <ac:picMk id="31" creationId="{4DB846F3-4716-4F6B-AAE5-47E3A52DE952}"/>
          </ac:picMkLst>
        </pc:picChg>
        <pc:cxnChg chg="add mod">
          <ac:chgData name="Fake Test User" userId="SID-0" providerId="Test" clId="FakeClientId" dt="2017-09-24T02:35:39.479" v="207"/>
          <ac:cxnSpMkLst>
            <pc:docMk/>
            <pc:sldMk cId="3367788623" sldId="1583"/>
            <ac:cxnSpMk id="25" creationId="{CF7B19A4-74C7-4F01-BF13-F4B26876B79F}"/>
          </ac:cxnSpMkLst>
        </pc:cxnChg>
        <pc:cxnChg chg="add">
          <ac:chgData name="Fake Test User" userId="SID-0" providerId="Test" clId="FakeClientId" dt="2017-09-24T02:36:57.101" v="209"/>
          <ac:cxnSpMkLst>
            <pc:docMk/>
            <pc:sldMk cId="3367788623" sldId="1583"/>
            <ac:cxnSpMk id="26" creationId="{A610E1F7-445F-429E-97A3-32D7675F1029}"/>
          </ac:cxnSpMkLst>
        </pc:cxnChg>
      </pc:sldChg>
      <pc:sldChg chg="add">
        <pc:chgData name="Fake Test User" userId="SID-0" providerId="Test" clId="FakeClientId" dt="2017-09-22T17:59:33.912" v="164"/>
        <pc:sldMkLst>
          <pc:docMk/>
          <pc:sldMk cId="3504110060" sldId="1583"/>
        </pc:sldMkLst>
      </pc:sldChg>
      <pc:sldChg chg="addSp delSp modSp add modAnim">
        <pc:chgData name="Fake Test User" userId="SID-0" providerId="Test" clId="FakeClientId" dt="2017-09-24T03:14:08.016" v="299"/>
        <pc:sldMkLst>
          <pc:docMk/>
          <pc:sldMk cId="1383218443" sldId="1584"/>
        </pc:sldMkLst>
        <pc:spChg chg="add del mod">
          <ac:chgData name="Fake Test User" userId="SID-0" providerId="Test" clId="FakeClientId" dt="2017-09-24T02:59:51.018" v="261"/>
          <ac:spMkLst>
            <pc:docMk/>
            <pc:sldMk cId="1383218443" sldId="1584"/>
            <ac:spMk id="4" creationId="{27B619C2-AA52-449C-92A7-32E0A415B959}"/>
          </ac:spMkLst>
        </pc:spChg>
        <pc:spChg chg="add mod">
          <ac:chgData name="Fake Test User" userId="SID-0" providerId="Test" clId="FakeClientId" dt="2017-09-24T03:01:22.393" v="268"/>
          <ac:spMkLst>
            <pc:docMk/>
            <pc:sldMk cId="1383218443" sldId="1584"/>
            <ac:spMk id="5" creationId="{F8AFBB4C-B3C4-4FDF-959A-26ADD5526F0F}"/>
          </ac:spMkLst>
        </pc:spChg>
        <pc:spChg chg="mod">
          <ac:chgData name="Fake Test User" userId="SID-0" providerId="Test" clId="FakeClientId" dt="2017-09-24T03:09:21.114" v="286"/>
          <ac:spMkLst>
            <pc:docMk/>
            <pc:sldMk cId="1383218443" sldId="1584"/>
            <ac:spMk id="11" creationId="{EE45D56F-C4B9-4C12-BAB8-2EDD1B29594C}"/>
          </ac:spMkLst>
        </pc:spChg>
        <pc:spChg chg="add mod">
          <ac:chgData name="Fake Test User" userId="SID-0" providerId="Test" clId="FakeClientId" dt="2017-09-24T03:10:34.480" v="292"/>
          <ac:spMkLst>
            <pc:docMk/>
            <pc:sldMk cId="1383218443" sldId="1584"/>
            <ac:spMk id="12" creationId="{C082A039-0030-45FD-A074-6B224E6FB527}"/>
          </ac:spMkLst>
        </pc:spChg>
        <pc:picChg chg="add mod">
          <ac:chgData name="Fake Test User" userId="SID-0" providerId="Test" clId="FakeClientId" dt="2017-09-24T02:58:06.758" v="259"/>
          <ac:picMkLst>
            <pc:docMk/>
            <pc:sldMk cId="1383218443" sldId="1584"/>
            <ac:picMk id="3" creationId="{078B92E4-71C5-4F97-97E1-07DF543755A1}"/>
          </ac:picMkLst>
        </pc:picChg>
        <pc:picChg chg="add mod">
          <ac:chgData name="Fake Test User" userId="SID-0" providerId="Test" clId="FakeClientId" dt="2017-09-24T03:07:08.304" v="281"/>
          <ac:picMkLst>
            <pc:docMk/>
            <pc:sldMk cId="1383218443" sldId="1584"/>
            <ac:picMk id="7" creationId="{51DC0232-42B8-45A6-B712-6DF176896DE2}"/>
          </ac:picMkLst>
        </pc:picChg>
      </pc:sldChg>
      <pc:sldChg chg="addSp delSp modSp add modAnim">
        <pc:chgData name="Fake Test User" userId="SID-0" providerId="Test" clId="FakeClientId" dt="2017-09-24T03:35:41.038" v="352"/>
        <pc:sldMkLst>
          <pc:docMk/>
          <pc:sldMk cId="110585730" sldId="1585"/>
        </pc:sldMkLst>
        <pc:spChg chg="mod topLvl">
          <ac:chgData name="Fake Test User" userId="SID-0" providerId="Test" clId="FakeClientId" dt="2017-09-24T03:34:37.990" v="350"/>
          <ac:spMkLst>
            <pc:docMk/>
            <pc:sldMk cId="110585730" sldId="1585"/>
            <ac:spMk id="35" creationId="{D71E609E-64A2-4B45-A216-4CBE53BBA53F}"/>
          </ac:spMkLst>
        </pc:spChg>
        <pc:spChg chg="add del">
          <ac:chgData name="Fake Test User" userId="SID-0" providerId="Test" clId="FakeClientId" dt="2017-09-24T03:30:27.140" v="338"/>
          <ac:spMkLst>
            <pc:docMk/>
            <pc:sldMk cId="110585730" sldId="1585"/>
            <ac:spMk id="38" creationId="{BBAA979F-3407-48D3-9053-6B787C81AEE8}"/>
          </ac:spMkLst>
        </pc:spChg>
        <pc:spChg chg="mod">
          <ac:chgData name="Fake Test User" userId="SID-0" providerId="Test" clId="FakeClientId" dt="2017-09-24T03:31:07.789" v="340"/>
          <ac:spMkLst>
            <pc:docMk/>
            <pc:sldMk cId="110585730" sldId="1585"/>
            <ac:spMk id="40" creationId="{923D69B4-587D-47BB-BAF4-0749F6A8A754}"/>
          </ac:spMkLst>
        </pc:spChg>
        <pc:spChg chg="mod">
          <ac:chgData name="Fake Test User" userId="SID-0" providerId="Test" clId="FakeClientId" dt="2017-09-24T03:31:15.738" v="341"/>
          <ac:spMkLst>
            <pc:docMk/>
            <pc:sldMk cId="110585730" sldId="1585"/>
            <ac:spMk id="44" creationId="{56DD7057-174F-4AD3-BDA1-4642D83DEED2}"/>
          </ac:spMkLst>
        </pc:spChg>
        <pc:spChg chg="mod">
          <ac:chgData name="Fake Test User" userId="SID-0" providerId="Test" clId="FakeClientId" dt="2017-09-24T03:31:15.738" v="341"/>
          <ac:spMkLst>
            <pc:docMk/>
            <pc:sldMk cId="110585730" sldId="1585"/>
            <ac:spMk id="45" creationId="{744503D4-9EF8-4BB7-B415-92194AC79878}"/>
          </ac:spMkLst>
        </pc:spChg>
        <pc:spChg chg="add">
          <ac:chgData name="Fake Test User" userId="SID-0" providerId="Test" clId="FakeClientId" dt="2017-09-24T03:35:26.087" v="351"/>
          <ac:spMkLst>
            <pc:docMk/>
            <pc:sldMk cId="110585730" sldId="1585"/>
            <ac:spMk id="75" creationId="{718DBDAA-9BFA-4177-A442-DB0174841471}"/>
          </ac:spMkLst>
        </pc:spChg>
        <pc:spChg chg="add">
          <ac:chgData name="Fake Test User" userId="SID-0" providerId="Test" clId="FakeClientId" dt="2017-09-24T03:35:41.038" v="352"/>
          <ac:spMkLst>
            <pc:docMk/>
            <pc:sldMk cId="110585730" sldId="1585"/>
            <ac:spMk id="76" creationId="{B9FF2DC9-86CA-46F0-BB1A-02208529153B}"/>
          </ac:spMkLst>
        </pc:spChg>
        <pc:grpChg chg="add mod">
          <ac:chgData name="Fake Test User" userId="SID-0" providerId="Test" clId="FakeClientId" dt="2017-09-24T03:30:30.618" v="339"/>
          <ac:grpSpMkLst>
            <pc:docMk/>
            <pc:sldMk cId="110585730" sldId="1585"/>
            <ac:grpSpMk id="39" creationId="{48D6CF7B-9BE8-4B27-927C-900F2081DE03}"/>
          </ac:grpSpMkLst>
        </pc:grpChg>
        <pc:grpChg chg="add mod">
          <ac:chgData name="Fake Test User" userId="SID-0" providerId="Test" clId="FakeClientId" dt="2017-09-24T03:32:01.937" v="342"/>
          <ac:grpSpMkLst>
            <pc:docMk/>
            <pc:sldMk cId="110585730" sldId="1585"/>
            <ac:grpSpMk id="46" creationId="{4C962CC0-6D39-408D-A8FB-C49ACBCFAC65}"/>
          </ac:grpSpMkLst>
        </pc:grpChg>
        <pc:grpChg chg="del">
          <ac:chgData name="Fake Test User" userId="SID-0" providerId="Test" clId="FakeClientId" dt="2017-09-24T03:34:37.990" v="350"/>
          <ac:grpSpMkLst>
            <pc:docMk/>
            <pc:sldMk cId="110585730" sldId="1585"/>
            <ac:grpSpMk id="52" creationId="{67E58C9C-7ECF-4275-88D7-00C84F89A348}"/>
          </ac:grpSpMkLst>
        </pc:grpChg>
        <pc:grpChg chg="add mod">
          <ac:chgData name="Fake Test User" userId="SID-0" providerId="Test" clId="FakeClientId" dt="2017-09-24T03:32:06.667" v="343"/>
          <ac:grpSpMkLst>
            <pc:docMk/>
            <pc:sldMk cId="110585730" sldId="1585"/>
            <ac:grpSpMk id="54" creationId="{A90632F7-EC43-4A50-BFBC-462067E21D01}"/>
          </ac:grpSpMkLst>
        </pc:grpChg>
        <pc:grpChg chg="add del mod">
          <ac:chgData name="Fake Test User" userId="SID-0" providerId="Test" clId="FakeClientId" dt="2017-09-24T03:32:09.879" v="345"/>
          <ac:grpSpMkLst>
            <pc:docMk/>
            <pc:sldMk cId="110585730" sldId="1585"/>
            <ac:grpSpMk id="58" creationId="{9510BE85-4DFB-4B03-A456-E87DCA6895ED}"/>
          </ac:grpSpMkLst>
        </pc:grpChg>
        <pc:grpChg chg="add mod">
          <ac:chgData name="Fake Test User" userId="SID-0" providerId="Test" clId="FakeClientId" dt="2017-09-24T03:32:16.788" v="346"/>
          <ac:grpSpMkLst>
            <pc:docMk/>
            <pc:sldMk cId="110585730" sldId="1585"/>
            <ac:grpSpMk id="62" creationId="{D427CD00-6461-414E-92B0-560C6378A206}"/>
          </ac:grpSpMkLst>
        </pc:grpChg>
        <pc:grpChg chg="add mod">
          <ac:chgData name="Fake Test User" userId="SID-0" providerId="Test" clId="FakeClientId" dt="2017-09-24T03:33:58.556" v="347"/>
          <ac:grpSpMkLst>
            <pc:docMk/>
            <pc:sldMk cId="110585730" sldId="1585"/>
            <ac:grpSpMk id="66" creationId="{7983EA13-5C39-4839-9C47-64C4F4E531AC}"/>
          </ac:grpSpMkLst>
        </pc:grpChg>
        <pc:picChg chg="mod topLvl">
          <ac:chgData name="Fake Test User" userId="SID-0" providerId="Test" clId="FakeClientId" dt="2017-09-24T03:34:37.990" v="350"/>
          <ac:picMkLst>
            <pc:docMk/>
            <pc:sldMk cId="110585730" sldId="1585"/>
            <ac:picMk id="30" creationId="{4901F64F-1229-4188-BD89-46D232D64150}"/>
          </ac:picMkLst>
        </pc:picChg>
        <pc:picChg chg="mod topLvl">
          <ac:chgData name="Fake Test User" userId="SID-0" providerId="Test" clId="FakeClientId" dt="2017-09-24T03:34:37.990" v="350"/>
          <ac:picMkLst>
            <pc:docMk/>
            <pc:sldMk cId="110585730" sldId="1585"/>
            <ac:picMk id="32" creationId="{9122775A-3CEC-4151-B36E-5882FB3BED1D}"/>
          </ac:picMkLst>
        </pc:picChg>
        <pc:picChg chg="mod topLvl">
          <ac:chgData name="Fake Test User" userId="SID-0" providerId="Test" clId="FakeClientId" dt="2017-09-24T03:34:37.990" v="350"/>
          <ac:picMkLst>
            <pc:docMk/>
            <pc:sldMk cId="110585730" sldId="1585"/>
            <ac:picMk id="33" creationId="{647E46CA-6B23-47EA-8749-547C5C816065}"/>
          </ac:picMkLst>
        </pc:picChg>
        <pc:picChg chg="mod topLvl">
          <ac:chgData name="Fake Test User" userId="SID-0" providerId="Test" clId="FakeClientId" dt="2017-09-24T03:34:37.990" v="350"/>
          <ac:picMkLst>
            <pc:docMk/>
            <pc:sldMk cId="110585730" sldId="1585"/>
            <ac:picMk id="34" creationId="{0213BF60-ED75-447D-BFBB-FC832BB84957}"/>
          </ac:picMkLst>
        </pc:picChg>
        <pc:picChg chg="add">
          <ac:chgData name="Fake Test User" userId="SID-0" providerId="Test" clId="FakeClientId" dt="2017-09-24T03:34:09.811" v="348"/>
          <ac:picMkLst>
            <pc:docMk/>
            <pc:sldMk cId="110585730" sldId="1585"/>
            <ac:picMk id="73" creationId="{E0C75073-8797-49E9-8BBB-CA1F21FA20B5}"/>
          </ac:picMkLst>
        </pc:picChg>
        <pc:picChg chg="add">
          <ac:chgData name="Fake Test User" userId="SID-0" providerId="Test" clId="FakeClientId" dt="2017-09-24T03:34:11.954" v="349"/>
          <ac:picMkLst>
            <pc:docMk/>
            <pc:sldMk cId="110585730" sldId="1585"/>
            <ac:picMk id="74" creationId="{D802B8FB-55F9-4C07-9E26-8F970EF31E51}"/>
          </ac:picMkLst>
        </pc:picChg>
      </pc:sldChg>
      <pc:sldChg chg="add">
        <pc:chgData name="Fake Test User" userId="SID-0" providerId="Test" clId="FakeClientId" dt="2017-09-24T10:44:30.843" v="359"/>
        <pc:sldMkLst>
          <pc:docMk/>
          <pc:sldMk cId="3166686627" sldId="1586"/>
        </pc:sldMkLst>
      </pc:sldChg>
      <pc:sldChg chg="add">
        <pc:chgData name="Fake Test User" userId="SID-0" providerId="Test" clId="FakeClientId" dt="2017-09-24T10:44:30.843" v="359"/>
        <pc:sldMkLst>
          <pc:docMk/>
          <pc:sldMk cId="3878115406" sldId="1587"/>
        </pc:sldMkLst>
      </pc:sldChg>
      <pc:sldChg chg="add">
        <pc:chgData name="Fake Test User" userId="SID-0" providerId="Test" clId="FakeClientId" dt="2017-09-24T10:52:39.040" v="404"/>
        <pc:sldMkLst>
          <pc:docMk/>
          <pc:sldMk cId="1773348259" sldId="1588"/>
        </pc:sldMkLst>
      </pc:sldChg>
      <pc:sldChg chg="add">
        <pc:chgData name="Fake Test User" userId="SID-0" providerId="Test" clId="FakeClientId" dt="2017-09-24T10:45:38.917" v="361"/>
        <pc:sldMkLst>
          <pc:docMk/>
          <pc:sldMk cId="3660854414" sldId="1588"/>
        </pc:sldMkLst>
      </pc:sldChg>
      <pc:sldChg chg="add">
        <pc:chgData name="Fake Test User" userId="SID-0" providerId="Test" clId="FakeClientId" dt="2017-09-24T10:54:46.122" v="407"/>
        <pc:sldMkLst>
          <pc:docMk/>
          <pc:sldMk cId="1672907369" sldId="1589"/>
        </pc:sldMkLst>
      </pc:sldChg>
      <pc:sldChg chg="add">
        <pc:chgData name="Fake Test User" userId="SID-0" providerId="Test" clId="FakeClientId" dt="2017-09-24T10:54:46.122" v="407"/>
        <pc:sldMkLst>
          <pc:docMk/>
          <pc:sldMk cId="3622001715" sldId="1590"/>
        </pc:sldMkLst>
      </pc:sldChg>
      <pc:sldChg chg="addSp modSp add">
        <pc:chgData name="Fake Test User" userId="SID-0" providerId="Test" clId="FakeClientId" dt="2017-09-24T10:58:23.103" v="410"/>
        <pc:sldMkLst>
          <pc:docMk/>
          <pc:sldMk cId="1309120815" sldId="1591"/>
        </pc:sldMkLst>
        <pc:spChg chg="add mod">
          <ac:chgData name="Fake Test User" userId="SID-0" providerId="Test" clId="FakeClientId" dt="2017-09-24T10:58:23.103" v="410"/>
          <ac:spMkLst>
            <pc:docMk/>
            <pc:sldMk cId="1309120815" sldId="1591"/>
            <ac:spMk id="3" creationId="{D1290BFE-0838-4273-9607-DC9C9841EEA2}"/>
          </ac:spMkLst>
        </pc:spChg>
      </pc:sldChg>
      <pc:sldChg chg="addSp delSp modSp add modAnim">
        <pc:chgData name="Fake Test User" userId="SID-0" providerId="Test" clId="FakeClientId" dt="2017-09-24T11:01:39.588" v="418"/>
        <pc:sldMkLst>
          <pc:docMk/>
          <pc:sldMk cId="1415016577" sldId="1592"/>
        </pc:sldMkLst>
        <pc:spChg chg="mod topLvl">
          <ac:chgData name="Fake Test User" userId="SID-0" providerId="Test" clId="FakeClientId" dt="2017-09-24T11:01:37.117" v="417"/>
          <ac:spMkLst>
            <pc:docMk/>
            <pc:sldMk cId="1415016577" sldId="1592"/>
            <ac:spMk id="26" creationId="{B1DC6742-BAFF-4C04-84EC-21E986D12A6D}"/>
          </ac:spMkLst>
        </pc:spChg>
        <pc:spChg chg="add">
          <ac:chgData name="Fake Test User" userId="SID-0" providerId="Test" clId="FakeClientId" dt="2017-09-24T11:01:39.588" v="418"/>
          <ac:spMkLst>
            <pc:docMk/>
            <pc:sldMk cId="1415016577" sldId="1592"/>
            <ac:spMk id="38" creationId="{7FD0884F-675D-460D-9575-67FEE1B47D4A}"/>
          </ac:spMkLst>
        </pc:spChg>
        <pc:grpChg chg="del">
          <ac:chgData name="Fake Test User" userId="SID-0" providerId="Test" clId="FakeClientId" dt="2017-09-24T11:01:27.228" v="416"/>
          <ac:grpSpMkLst>
            <pc:docMk/>
            <pc:sldMk cId="1415016577" sldId="1592"/>
            <ac:grpSpMk id="22" creationId="{08234F86-4E6C-4D47-ADFF-B987FE97E678}"/>
          </ac:grpSpMkLst>
        </pc:grpChg>
        <pc:grpChg chg="del mod topLvl">
          <ac:chgData name="Fake Test User" userId="SID-0" providerId="Test" clId="FakeClientId" dt="2017-09-24T11:01:37.117" v="417"/>
          <ac:grpSpMkLst>
            <pc:docMk/>
            <pc:sldMk cId="1415016577" sldId="1592"/>
            <ac:grpSpMk id="23" creationId="{FB9FB91F-0981-4A39-89DE-2C23A682984E}"/>
          </ac:grpSpMkLst>
        </pc:grpChg>
        <pc:grpChg chg="mod topLvl">
          <ac:chgData name="Fake Test User" userId="SID-0" providerId="Test" clId="FakeClientId" dt="2017-09-24T11:01:37.117" v="417"/>
          <ac:grpSpMkLst>
            <pc:docMk/>
            <pc:sldMk cId="1415016577" sldId="1592"/>
            <ac:grpSpMk id="25" creationId="{E99EDCAD-742A-4C2B-9C99-4208FD7A7315}"/>
          </ac:grpSpMkLst>
        </pc:grpChg>
        <pc:picChg chg="add">
          <ac:chgData name="Fake Test User" userId="SID-0" providerId="Test" clId="FakeClientId" dt="2017-09-24T10:59:24.139" v="412"/>
          <ac:picMkLst>
            <pc:docMk/>
            <pc:sldMk cId="1415016577" sldId="1592"/>
            <ac:picMk id="35" creationId="{8ACE10BC-43C1-4404-9DB7-152DD7A5E19A}"/>
          </ac:picMkLst>
        </pc:picChg>
        <pc:picChg chg="add">
          <ac:chgData name="Fake Test User" userId="SID-0" providerId="Test" clId="FakeClientId" dt="2017-09-24T11:01:08.739" v="414"/>
          <ac:picMkLst>
            <pc:docMk/>
            <pc:sldMk cId="1415016577" sldId="1592"/>
            <ac:picMk id="3074" creationId="{8CD25891-06B9-493C-A317-3818E3B25DD0}"/>
          </ac:picMkLst>
        </pc:picChg>
        <pc:cxnChg chg="mod topLvl">
          <ac:chgData name="Fake Test User" userId="SID-0" providerId="Test" clId="FakeClientId" dt="2017-09-24T11:01:27.228" v="416"/>
          <ac:cxnSpMkLst>
            <pc:docMk/>
            <pc:sldMk cId="1415016577" sldId="1592"/>
            <ac:cxnSpMk id="24" creationId="{C8BD79B2-6C2F-4C34-AFF4-D0C9E077C7C4}"/>
          </ac:cxnSpMkLst>
        </pc:cxnChg>
        <pc:cxnChg chg="add">
          <ac:chgData name="Fake Test User" userId="SID-0" providerId="Test" clId="FakeClientId" dt="2017-09-24T11:01:17.698" v="415"/>
          <ac:cxnSpMkLst>
            <pc:docMk/>
            <pc:sldMk cId="1415016577" sldId="1592"/>
            <ac:cxnSpMk id="37" creationId="{5909C525-3290-4149-95D5-EB75DF62CE94}"/>
          </ac:cxnSpMkLst>
        </pc:cxnChg>
      </pc:sldChg>
      <pc:sldChg chg="add">
        <pc:chgData name="Fake Test User" userId="SID-0" providerId="Test" clId="FakeClientId" dt="2017-09-24T11:03:39.919" v="419"/>
        <pc:sldMkLst>
          <pc:docMk/>
          <pc:sldMk cId="3149964771" sldId="1593"/>
        </pc:sldMkLst>
      </pc:sldChg>
      <pc:sldChg chg="addSp delSp modSp add">
        <pc:chgData name="Fake Test User" userId="SID-0" providerId="Test" clId="FakeClientId" dt="2017-09-24T11:21:23.719" v="426"/>
        <pc:sldMkLst>
          <pc:docMk/>
          <pc:sldMk cId="4244606614" sldId="1594"/>
        </pc:sldMkLst>
        <pc:spChg chg="del">
          <ac:chgData name="Fake Test User" userId="SID-0" providerId="Test" clId="FakeClientId" dt="2017-09-24T11:19:13.130" v="425"/>
          <ac:spMkLst>
            <pc:docMk/>
            <pc:sldMk cId="4244606614" sldId="1594"/>
            <ac:spMk id="2" creationId="{C0C13DC6-97FD-428A-8534-42C96DFB4B36}"/>
          </ac:spMkLst>
        </pc:spChg>
        <pc:spChg chg="del">
          <ac:chgData name="Fake Test User" userId="SID-0" providerId="Test" clId="FakeClientId" dt="2017-09-24T11:19:13.130" v="425"/>
          <ac:spMkLst>
            <pc:docMk/>
            <pc:sldMk cId="4244606614" sldId="1594"/>
            <ac:spMk id="3" creationId="{9095B761-C33F-49AF-962D-8BA0CE9CA60B}"/>
          </ac:spMkLst>
        </pc:spChg>
        <pc:spChg chg="add mod">
          <ac:chgData name="Fake Test User" userId="SID-0" providerId="Test" clId="FakeClientId" dt="2017-09-24T11:19:13.130" v="425"/>
          <ac:spMkLst>
            <pc:docMk/>
            <pc:sldMk cId="4244606614" sldId="1594"/>
            <ac:spMk id="4" creationId="{960C4AE0-B7EF-4398-B909-DDFFDABCFFA8}"/>
          </ac:spMkLst>
        </pc:spChg>
        <pc:spChg chg="add mod">
          <ac:chgData name="Fake Test User" userId="SID-0" providerId="Test" clId="FakeClientId" dt="2017-09-24T11:21:23.719" v="426"/>
          <ac:spMkLst>
            <pc:docMk/>
            <pc:sldMk cId="4244606614" sldId="1594"/>
            <ac:spMk id="5" creationId="{69E7E6D9-B55D-43B1-8616-8E94CC3C1D7C}"/>
          </ac:spMkLst>
        </pc:spChg>
      </pc:sldChg>
      <pc:sldChg chg="addSp modSp add">
        <pc:chgData name="Fake Test User" userId="SID-0" providerId="Test" clId="FakeClientId" dt="2017-09-24T11:22:53.947" v="428"/>
        <pc:sldMkLst>
          <pc:docMk/>
          <pc:sldMk cId="1849106698" sldId="1595"/>
        </pc:sldMkLst>
        <pc:graphicFrameChg chg="add mod">
          <ac:chgData name="Fake Test User" userId="SID-0" providerId="Test" clId="FakeClientId" dt="2017-09-24T11:22:53.947" v="428"/>
          <ac:graphicFrameMkLst>
            <pc:docMk/>
            <pc:sldMk cId="1849106698" sldId="1595"/>
            <ac:graphicFrameMk id="2" creationId="{1601C641-EAE4-421A-9C45-81592D7AF0F5}"/>
          </ac:graphicFrameMkLst>
        </pc:graphicFrameChg>
      </pc:sldChg>
      <pc:sldChg chg="addSp modSp add">
        <pc:chgData name="Fake Test User" userId="SID-0" providerId="Test" clId="FakeClientId" dt="2017-09-24T12:04:30.625" v="433"/>
        <pc:sldMkLst>
          <pc:docMk/>
          <pc:sldMk cId="1290756795" sldId="1596"/>
        </pc:sldMkLst>
        <pc:graphicFrameChg chg="add mod">
          <ac:chgData name="Fake Test User" userId="SID-0" providerId="Test" clId="FakeClientId" dt="2017-09-24T12:04:30.625" v="433"/>
          <ac:graphicFrameMkLst>
            <pc:docMk/>
            <pc:sldMk cId="1290756795" sldId="1596"/>
            <ac:graphicFrameMk id="4" creationId="{66390E24-DA3A-4140-BCDB-F829A709F04E}"/>
          </ac:graphicFrameMkLst>
        </pc:graphicFrameChg>
      </pc:sldChg>
      <pc:sldChg chg="addSp modSp add">
        <pc:chgData name="Fake Test User" userId="SID-0" providerId="Test" clId="FakeClientId" dt="2017-09-24T12:06:02.327" v="438"/>
        <pc:sldMkLst>
          <pc:docMk/>
          <pc:sldMk cId="1451978781" sldId="1597"/>
        </pc:sldMkLst>
        <pc:spChg chg="add mod">
          <ac:chgData name="Fake Test User" userId="SID-0" providerId="Test" clId="FakeClientId" dt="2017-09-24T12:06:02.327" v="438"/>
          <ac:spMkLst>
            <pc:docMk/>
            <pc:sldMk cId="1451978781" sldId="1597"/>
            <ac:spMk id="4" creationId="{775F28F6-23B3-4877-A69E-4B2129D476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9/24/17 8:07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9/24/17 8:07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9/24/17 8:07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-new employee in /beta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9/24/17 8:07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7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a dev you don’t have to worry about where the data is stored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2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accent1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Single REST API </a:t>
            </a:r>
            <a:r>
              <a:rPr lang="en-US" sz="2000" kern="0">
                <a:solidFill>
                  <a:schemeClr val="tx2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for multiple </a:t>
            </a: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Microsoft services</a:t>
            </a:r>
          </a:p>
          <a:p>
            <a:pPr marL="292832" marR="0" lvl="4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allows for </a:t>
            </a:r>
            <a:r>
              <a:rPr lang="en-US" sz="2000" kern="0">
                <a:solidFill>
                  <a:schemeClr val="accent1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easy traversal </a:t>
            </a: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of objects and relationships</a:t>
            </a:r>
          </a:p>
          <a:p>
            <a:pPr marL="292832" marR="0" lvl="4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accent1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eliminates</a:t>
            </a: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 the need to discover endpoints</a:t>
            </a:r>
          </a:p>
          <a:p>
            <a:pPr marL="292832" marR="0" lvl="4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Consistent across</a:t>
            </a:r>
          </a:p>
          <a:p>
            <a:pPr marL="0" marR="0" lvl="2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Only </a:t>
            </a:r>
            <a:r>
              <a:rPr lang="en-US" sz="2000" kern="0">
                <a:solidFill>
                  <a:schemeClr val="accent1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one OAuth</a:t>
            </a: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 access token needed</a:t>
            </a:r>
          </a:p>
          <a:p>
            <a:pPr marL="292832" marR="0" lvl="4" indent="-117403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34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secure access with delegated permissions, no user name/password</a:t>
            </a:r>
          </a:p>
          <a:p>
            <a:pPr marL="0" lvl="2" defTabSz="914400">
              <a:lnSpc>
                <a:spcPct val="90000"/>
              </a:lnSpc>
              <a:spcBef>
                <a:spcPts val="1800"/>
              </a:spcBef>
            </a:pPr>
            <a:r>
              <a:rPr lang="en-US" sz="2000" kern="0">
                <a:solidFill>
                  <a:schemeClr val="accent1"/>
                </a:solidFill>
                <a:latin typeface="Segoe UI Semibold" panose="020B0702040204020203" pitchFamily="34" charset="0"/>
                <a:ea typeface="Segoe UI Semibold" charset="0"/>
                <a:cs typeface="Segoe UI Semibold" charset="0"/>
              </a:rPr>
              <a:t>For both </a:t>
            </a:r>
            <a:r>
              <a:rPr lang="en-US" sz="2000" kern="0">
                <a:solidFill>
                  <a:schemeClr val="tx2"/>
                </a:solidFill>
                <a:ea typeface="Segoe UI Semibold" charset="0"/>
                <a:cs typeface="Segoe UI Semibold" charset="0"/>
              </a:rPr>
              <a:t>personal and work and school accounts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Rome: devices and activities. publish and read user's activity &amp; multi user sessions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12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117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APIs are REST-based and you can call them using “with the web development tools, etc. that you use every day” (something in that vein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9/24/17 8:07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96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Abstraction of servers, infrastructure and configuration of operating system</a:t>
            </a:r>
          </a:p>
          <a:p>
            <a:r>
              <a:rPr lang="en-US"/>
              <a:t>Event-driven scale</a:t>
            </a:r>
          </a:p>
          <a:p>
            <a:r>
              <a:rPr lang="en-US"/>
              <a:t>Sub-second billing</a:t>
            </a:r>
          </a:p>
          <a:p>
            <a:r>
              <a:rPr lang="en-US"/>
              <a:t>Stateless</a:t>
            </a:r>
          </a:p>
          <a:p>
            <a:endParaRPr lang="en-US"/>
          </a:p>
          <a:p>
            <a:pPr lvl="0" rt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Setup time, provisioning is long</a:t>
            </a:r>
            <a:r>
              <a:rPr lang="en-US" baseline="0"/>
              <a:t> &amp; costly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00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Not just hardware “servers”, but software servers are also </a:t>
            </a:r>
            <a:r>
              <a:rPr lang="en-US" b="1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Focus on </a:t>
            </a:r>
            <a:r>
              <a:rPr lang="en-US" b="1"/>
              <a:t>business logic</a:t>
            </a:r>
            <a:r>
              <a:rPr lang="en-US"/>
              <a:t>, not solving technical problems not </a:t>
            </a:r>
            <a:r>
              <a:rPr lang="en-US" b="1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Lower effort to get started makes it easier to experiment (bots, etc.)</a:t>
            </a:r>
          </a:p>
          <a:p>
            <a:r>
              <a:rPr lang="en-US"/>
              <a:t>Benefits of “</a:t>
            </a:r>
            <a:r>
              <a:rPr lang="en-US" err="1"/>
              <a:t>Serverless</a:t>
            </a:r>
            <a:r>
              <a:rPr lang="en-US"/>
              <a:t>”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8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DP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9/24/17 8:07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54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 database required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9/24/17 8:07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9/24/17 8:07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Relationship Id="rId3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1371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3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50675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xmlns="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925696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3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946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6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8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6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7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1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702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8654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532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190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260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075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825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21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2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21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6A07-46FC-4E71-A304-E2131C14BD2E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FCF2-A216-44BD-889C-147BFFB11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8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517" r:id="rId14"/>
    <p:sldLayoutId id="2147484492" r:id="rId15"/>
    <p:sldLayoutId id="2147484493" r:id="rId16"/>
    <p:sldLayoutId id="2147484494" r:id="rId17"/>
    <p:sldLayoutId id="214748451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16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8" r:id="rId13"/>
    <p:sldLayoutId id="2147484510" r:id="rId14"/>
    <p:sldLayoutId id="2147484511" r:id="rId15"/>
    <p:sldLayoutId id="2147484512" r:id="rId16"/>
    <p:sldLayoutId id="2147484513" r:id="rId17"/>
    <p:sldLayoutId id="2147484514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8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22" r:id="rId2"/>
    <p:sldLayoutId id="2147484523" r:id="rId3"/>
    <p:sldLayoutId id="2147484524" r:id="rId4"/>
    <p:sldLayoutId id="2147484525" r:id="rId5"/>
    <p:sldLayoutId id="2147484526" r:id="rId6"/>
    <p:sldLayoutId id="2147484527" r:id="rId7"/>
    <p:sldLayoutId id="2147484528" r:id="rId8"/>
    <p:sldLayoutId id="2147484529" r:id="rId9"/>
    <p:sldLayoutId id="2147484530" r:id="rId10"/>
    <p:sldLayoutId id="2147484531" r:id="rId11"/>
    <p:sldLayoutId id="2147484532" r:id="rId12"/>
    <p:sldLayoutId id="2147484533" r:id="rId13"/>
    <p:sldLayoutId id="2147484534" r:id="rId14"/>
    <p:sldLayoutId id="2147484535" r:id="rId15"/>
    <p:sldLayoutId id="2147484536" r:id="rId16"/>
    <p:sldLayoutId id="2147484537" r:id="rId17"/>
    <p:sldLayoutId id="2147484538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.xml"/><Relationship Id="rId4" Type="http://schemas.openxmlformats.org/officeDocument/2006/relationships/tags" Target="../tags/tag2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33.png"/><Relationship Id="rId1" Type="http://schemas.openxmlformats.org/officeDocument/2006/relationships/customXml" Target="../../customXml/item6.xml"/><Relationship Id="rId2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&amp;ehk=nJNLkbpn0avgioC8SEdx3w&amp;r=0&amp;pid=OfficeInsert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sv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image" Target="../media/image19.png"/><Relationship Id="rId6" Type="http://schemas.openxmlformats.org/officeDocument/2006/relationships/image" Target="../media/image21.svg"/><Relationship Id="rId7" Type="http://schemas.openxmlformats.org/officeDocument/2006/relationships/image" Target="../media/image20.png"/><Relationship Id="rId8" Type="http://schemas.openxmlformats.org/officeDocument/2006/relationships/image" Target="../media/image23.svg"/><Relationship Id="rId9" Type="http://schemas.openxmlformats.org/officeDocument/2006/relationships/image" Target="../media/image21.em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aka.ms/graphdoc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svg"/><Relationship Id="rId5" Type="http://schemas.openxmlformats.org/officeDocument/2006/relationships/image" Target="../media/image20.png"/><Relationship Id="rId6" Type="http://schemas.openxmlformats.org/officeDocument/2006/relationships/image" Target="../media/image23.svg"/><Relationship Id="rId7" Type="http://schemas.openxmlformats.org/officeDocument/2006/relationships/image" Target="../media/image21.emf"/><Relationship Id="rId8" Type="http://schemas.openxmlformats.org/officeDocument/2006/relationships/image" Target="../media/image23.png"/><Relationship Id="rId9" Type="http://schemas.openxmlformats.org/officeDocument/2006/relationships/image" Target="../media/image28.sv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1.svg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6" Type="http://schemas.openxmlformats.org/officeDocument/2006/relationships/image" Target="../media/image36.svg"/><Relationship Id="rId7" Type="http://schemas.openxmlformats.org/officeDocument/2006/relationships/image" Target="../media/image30.png"/><Relationship Id="rId8" Type="http://schemas.openxmlformats.org/officeDocument/2006/relationships/image" Target="../media/image38.svg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6" Type="http://schemas.openxmlformats.org/officeDocument/2006/relationships/image" Target="../media/image36.svg"/><Relationship Id="rId7" Type="http://schemas.openxmlformats.org/officeDocument/2006/relationships/image" Target="../media/image30.png"/><Relationship Id="rId8" Type="http://schemas.openxmlformats.org/officeDocument/2006/relationships/image" Target="../media/image38.svg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4" Type="http://schemas.openxmlformats.org/officeDocument/2006/relationships/image" Target="../media/image29.png"/><Relationship Id="rId5" Type="http://schemas.openxmlformats.org/officeDocument/2006/relationships/image" Target="../media/image36.sv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</a:t>
            </a:r>
          </a:p>
          <a:p>
            <a:r>
              <a:rPr lang="en-US"/>
              <a:t>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82214C-A1DC-4F14-A8BA-D4E45009A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1" r="17553" b="9256"/>
          <a:stretch/>
        </p:blipFill>
        <p:spPr>
          <a:xfrm>
            <a:off x="0" y="0"/>
            <a:ext cx="12436475" cy="6994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D0EDD2-D9D6-44A0-A3F8-D2E207F3D34A}"/>
              </a:ext>
            </a:extLst>
          </p:cNvPr>
          <p:cNvSpPr/>
          <p:nvPr/>
        </p:nvSpPr>
        <p:spPr bwMode="auto">
          <a:xfrm>
            <a:off x="-30163" y="-1"/>
            <a:ext cx="11544301" cy="6994526"/>
          </a:xfrm>
          <a:prstGeom prst="rect">
            <a:avLst/>
          </a:prstGeom>
          <a:gradFill flip="none" rotWithShape="1">
            <a:gsLst>
              <a:gs pos="26200">
                <a:srgbClr val="04121A">
                  <a:alpha val="68000"/>
                </a:srgbClr>
              </a:gs>
              <a:gs pos="10000">
                <a:srgbClr val="04121A">
                  <a:alpha val="84000"/>
                </a:srgbClr>
              </a:gs>
              <a:gs pos="64000">
                <a:srgbClr val="04121A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xmlns="" id="{F44DDE77-48B4-48A3-ACC5-9B0160D81E92}"/>
              </a:ext>
            </a:extLst>
          </p:cNvPr>
          <p:cNvSpPr>
            <a:spLocks noGrp="1"/>
          </p:cNvSpPr>
          <p:nvPr/>
        </p:nvSpPr>
        <p:spPr>
          <a:xfrm>
            <a:off x="381910" y="1846196"/>
            <a:ext cx="4473196" cy="12780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0" baseline="0" dirty="0" smtClean="0">
                <a:ln w="3175">
                  <a:noFill/>
                </a:ln>
                <a:gradFill>
                  <a:gsLst>
                    <a:gs pos="2703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Microsoft Ignite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74083A35-9FE9-4E7B-91BD-DC65C86ADE69}"/>
              </a:ext>
            </a:extLst>
          </p:cNvPr>
          <p:cNvSpPr>
            <a:spLocks noGrp="1"/>
          </p:cNvSpPr>
          <p:nvPr/>
        </p:nvSpPr>
        <p:spPr>
          <a:xfrm>
            <a:off x="1051560" y="5724144"/>
            <a:ext cx="4083050" cy="4339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aka.ms/</a:t>
            </a:r>
            <a:r>
              <a:rPr lang="en-US" b="1" dirty="0"/>
              <a:t>graph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7980520-7706-4021-AD78-998E44C4C48D}"/>
              </a:ext>
            </a:extLst>
          </p:cNvPr>
          <p:cNvSpPr/>
          <p:nvPr/>
        </p:nvSpPr>
        <p:spPr bwMode="auto">
          <a:xfrm>
            <a:off x="529082" y="5677773"/>
            <a:ext cx="523875" cy="523875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xmlns="" id="{A5D81779-685C-4DB8-A3F8-34BF2F5B54A7}"/>
              </a:ext>
            </a:extLst>
          </p:cNvPr>
          <p:cNvSpPr/>
          <p:nvPr/>
        </p:nvSpPr>
        <p:spPr bwMode="auto">
          <a:xfrm rot="8100000">
            <a:off x="659118" y="5853675"/>
            <a:ext cx="174902" cy="174902"/>
          </a:xfrm>
          <a:prstGeom prst="halfFrame">
            <a:avLst>
              <a:gd name="adj1" fmla="val 14140"/>
              <a:gd name="adj2" fmla="val 1336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 descr="Image result for microsoft graph">
            <a:extLst>
              <a:ext uri="{FF2B5EF4-FFF2-40B4-BE49-F238E27FC236}">
                <a16:creationId xmlns:a16="http://schemas.microsoft.com/office/drawing/2014/main" xmlns="" id="{782EF693-2F84-4A49-90A5-F0305F31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9" y="2825858"/>
            <a:ext cx="3819145" cy="186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068557-98BF-473D-8F5E-FBD147C4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51437" cy="699489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xmlns="" id="{D8B75AEA-0DBA-402D-ABEC-1EADF81C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320" y="296862"/>
            <a:ext cx="6937275" cy="917575"/>
          </a:xfrm>
        </p:spPr>
        <p:txBody>
          <a:bodyPr/>
          <a:lstStyle/>
          <a:p>
            <a:r>
              <a:rPr lang="en-US" dirty="0"/>
              <a:t>Have you had your coffee?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C63DCD5F-639D-4B7B-8CE7-44E4E689D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68010"/>
              </p:ext>
            </p:extLst>
          </p:nvPr>
        </p:nvGraphicFramePr>
        <p:xfrm>
          <a:off x="5539023" y="3192462"/>
          <a:ext cx="6605873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5873">
                  <a:extLst>
                    <a:ext uri="{9D8B030D-6E8A-4147-A177-3AD203B41FA5}">
                      <a16:colId xmlns:a16="http://schemas.microsoft.com/office/drawing/2014/main" xmlns="" val="2696043422"/>
                    </a:ext>
                  </a:extLst>
                </a:gridCol>
              </a:tblGrid>
              <a:tr h="365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4324533"/>
                  </a:ext>
                </a:extLst>
              </a:tr>
              <a:tr h="306357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Task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HttpResponseMessage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&gt; Run(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HttpRequestMessage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req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dirty="0" err="1">
                          <a:solidFill>
                            <a:srgbClr val="2B91AF"/>
                          </a:solidFill>
                          <a:latin typeface="Consolas" panose="020B0609020204030204" pitchFamily="49" charset="0"/>
                        </a:rPr>
                        <a:t>TraceWriter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log)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log.Info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"C# HTTP trigger function processed a request."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latin typeface="Consolas" panose="020B0609020204030204" pitchFamily="49" charset="0"/>
                        </a:rPr>
                        <a:t>// parse query parameter</a:t>
                      </a:r>
                      <a:endParaRPr lang="en-US" sz="18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name =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req.GetQueryNameValuePairs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.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FirstOrDefault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(q =&gt; 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.Compare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q.Key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"name"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 == 0)</a:t>
                      </a:r>
                    </a:p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    .Value;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4742360"/>
                  </a:ext>
                </a:extLst>
              </a:tr>
            </a:tbl>
          </a:graphicData>
        </a:graphic>
      </p:graphicFrame>
      <p:sp>
        <p:nvSpPr>
          <p:cNvPr id="12" name="Title 3">
            <a:extLst>
              <a:ext uri="{FF2B5EF4-FFF2-40B4-BE49-F238E27FC236}">
                <a16:creationId xmlns:a16="http://schemas.microsoft.com/office/drawing/2014/main" xmlns="" id="{C83E0FB7-5D73-469C-BBED-5F74B5111EB0}"/>
              </a:ext>
            </a:extLst>
          </p:cNvPr>
          <p:cNvSpPr txBox="1">
            <a:spLocks/>
          </p:cNvSpPr>
          <p:nvPr/>
        </p:nvSpPr>
        <p:spPr>
          <a:xfrm>
            <a:off x="5832059" y="2274887"/>
            <a:ext cx="6019799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We are going to code…</a:t>
            </a:r>
          </a:p>
        </p:txBody>
      </p:sp>
    </p:spTree>
    <p:extLst>
      <p:ext uri="{BB962C8B-B14F-4D97-AF65-F5344CB8AC3E}">
        <p14:creationId xmlns:p14="http://schemas.microsoft.com/office/powerpoint/2010/main" val="49723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1AD5CE-3B1C-4097-8181-193DF1B3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969" y="144462"/>
            <a:ext cx="7315506" cy="917575"/>
          </a:xfrm>
        </p:spPr>
        <p:txBody>
          <a:bodyPr/>
          <a:lstStyle/>
          <a:p>
            <a:r>
              <a:rPr lang="en-US" sz="4800" b="1" dirty="0"/>
              <a:t>What’s the plan?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46D1533-2DF0-4D28-ADBA-F733539C7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2577" y="1212849"/>
            <a:ext cx="7042456" cy="1828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What is Microsoft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Azure Functions and </a:t>
            </a:r>
            <a:r>
              <a:rPr lang="en-US" sz="2800" dirty="0" err="1"/>
              <a:t>Serverless</a:t>
            </a:r>
            <a:r>
              <a:rPr lang="en-US" sz="2800" dirty="0"/>
              <a:t>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Combining the Graph and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Now it’s your turn…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880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0" y="4883626"/>
            <a:ext cx="12436475" cy="8387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/>
          </p:cNvPicPr>
          <p:nvPr>
            <p:custDataLst>
              <p:custData r:id="rId3"/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0" y="504273"/>
            <a:ext cx="21767" cy="2176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9780" y="5781451"/>
            <a:ext cx="11196912" cy="858298"/>
            <a:chOff x="619780" y="5249817"/>
            <a:chExt cx="11196912" cy="858298"/>
          </a:xfrm>
        </p:grpSpPr>
        <p:cxnSp>
          <p:nvCxnSpPr>
            <p:cNvPr id="76" name="Straight Arrow Connector 106"/>
            <p:cNvCxnSpPr>
              <a:cxnSpLocks/>
            </p:cNvCxnSpPr>
            <p:nvPr/>
          </p:nvCxnSpPr>
          <p:spPr>
            <a:xfrm flipV="1">
              <a:off x="1074717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619780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cxnSp>
          <p:nvCxnSpPr>
            <p:cNvPr id="83" name="Straight Arrow Connector 106">
              <a:extLst>
                <a:ext uri="{FF2B5EF4-FFF2-40B4-BE49-F238E27FC236}">
                  <a16:creationId xmlns:a16="http://schemas.microsoft.com/office/drawing/2014/main" xmlns="" id="{7FD0B87D-AEB1-4B39-BCB1-041B5F40D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608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45">
              <a:extLst>
                <a:ext uri="{FF2B5EF4-FFF2-40B4-BE49-F238E27FC236}">
                  <a16:creationId xmlns:a16="http://schemas.microsoft.com/office/drawing/2014/main" xmlns="" id="{C271AD70-ACCB-4E5B-866D-6B3BBA505069}"/>
                </a:ext>
              </a:extLst>
            </p:cNvPr>
            <p:cNvSpPr/>
            <p:nvPr/>
          </p:nvSpPr>
          <p:spPr>
            <a:xfrm>
              <a:off x="1641671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cxnSp>
          <p:nvCxnSpPr>
            <p:cNvPr id="88" name="Straight Arrow Connector 106">
              <a:extLst>
                <a:ext uri="{FF2B5EF4-FFF2-40B4-BE49-F238E27FC236}">
                  <a16:creationId xmlns:a16="http://schemas.microsoft.com/office/drawing/2014/main" xmlns="" id="{699356A6-DFC9-4884-9BAE-C5A10751E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390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ounded Rectangle 45">
              <a:extLst>
                <a:ext uri="{FF2B5EF4-FFF2-40B4-BE49-F238E27FC236}">
                  <a16:creationId xmlns:a16="http://schemas.microsoft.com/office/drawing/2014/main" xmlns="" id="{8960F80D-AFE9-4736-A6E2-AFE9FC1CF988}"/>
                </a:ext>
              </a:extLst>
            </p:cNvPr>
            <p:cNvSpPr/>
            <p:nvPr/>
          </p:nvSpPr>
          <p:spPr>
            <a:xfrm>
              <a:off x="3685453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Outlook</a:t>
              </a:r>
            </a:p>
          </p:txBody>
        </p:sp>
        <p:cxnSp>
          <p:nvCxnSpPr>
            <p:cNvPr id="92" name="Straight Arrow Connector 106">
              <a:extLst>
                <a:ext uri="{FF2B5EF4-FFF2-40B4-BE49-F238E27FC236}">
                  <a16:creationId xmlns:a16="http://schemas.microsoft.com/office/drawing/2014/main" xmlns="" id="{26A225CB-7D25-4445-ACEA-F7957E6CD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2281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45">
              <a:extLst>
                <a:ext uri="{FF2B5EF4-FFF2-40B4-BE49-F238E27FC236}">
                  <a16:creationId xmlns:a16="http://schemas.microsoft.com/office/drawing/2014/main" xmlns="" id="{2A908420-23D7-4803-BC0B-A35E1D71A1B3}"/>
                </a:ext>
              </a:extLst>
            </p:cNvPr>
            <p:cNvSpPr/>
            <p:nvPr/>
          </p:nvSpPr>
          <p:spPr>
            <a:xfrm>
              <a:off x="4707344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OneNote</a:t>
              </a:r>
            </a:p>
          </p:txBody>
        </p:sp>
        <p:cxnSp>
          <p:nvCxnSpPr>
            <p:cNvPr id="96" name="Straight Arrow Connector 106">
              <a:extLst>
                <a:ext uri="{FF2B5EF4-FFF2-40B4-BE49-F238E27FC236}">
                  <a16:creationId xmlns:a16="http://schemas.microsoft.com/office/drawing/2014/main" xmlns="" id="{9DDFDAB1-D0FE-4D5E-B27A-C40B422D3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1755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45">
              <a:extLst>
                <a:ext uri="{FF2B5EF4-FFF2-40B4-BE49-F238E27FC236}">
                  <a16:creationId xmlns:a16="http://schemas.microsoft.com/office/drawing/2014/main" xmlns="" id="{FE017920-2661-4D02-BF99-71D020421D27}"/>
                </a:ext>
              </a:extLst>
            </p:cNvPr>
            <p:cNvSpPr/>
            <p:nvPr/>
          </p:nvSpPr>
          <p:spPr>
            <a:xfrm>
              <a:off x="10838688" y="5667849"/>
              <a:ext cx="978004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more…</a:t>
              </a:r>
            </a:p>
          </p:txBody>
        </p:sp>
        <p:cxnSp>
          <p:nvCxnSpPr>
            <p:cNvPr id="100" name="Straight Arrow Connector 106">
              <a:extLst>
                <a:ext uri="{FF2B5EF4-FFF2-40B4-BE49-F238E27FC236}">
                  <a16:creationId xmlns:a16="http://schemas.microsoft.com/office/drawing/2014/main" xmlns="" id="{106905F6-1D6C-4C28-8747-DF432DCA2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499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45">
              <a:extLst>
                <a:ext uri="{FF2B5EF4-FFF2-40B4-BE49-F238E27FC236}">
                  <a16:creationId xmlns:a16="http://schemas.microsoft.com/office/drawing/2014/main" xmlns="" id="{759B5D75-8965-4156-9F5E-B3ACB618B263}"/>
                </a:ext>
              </a:extLst>
            </p:cNvPr>
            <p:cNvSpPr/>
            <p:nvPr/>
          </p:nvSpPr>
          <p:spPr>
            <a:xfrm>
              <a:off x="2663562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SharePoint</a:t>
              </a:r>
            </a:p>
          </p:txBody>
        </p:sp>
        <p:cxnSp>
          <p:nvCxnSpPr>
            <p:cNvPr id="105" name="Straight Arrow Connector 106">
              <a:extLst>
                <a:ext uri="{FF2B5EF4-FFF2-40B4-BE49-F238E27FC236}">
                  <a16:creationId xmlns:a16="http://schemas.microsoft.com/office/drawing/2014/main" xmlns="" id="{08F4E389-29E7-4B6A-A7D5-747930B19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9845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45">
              <a:extLst>
                <a:ext uri="{FF2B5EF4-FFF2-40B4-BE49-F238E27FC236}">
                  <a16:creationId xmlns:a16="http://schemas.microsoft.com/office/drawing/2014/main" xmlns="" id="{5732D9DF-1D63-4C8E-B152-CD2C7A0606F1}"/>
                </a:ext>
              </a:extLst>
            </p:cNvPr>
            <p:cNvSpPr/>
            <p:nvPr/>
          </p:nvSpPr>
          <p:spPr>
            <a:xfrm>
              <a:off x="8794908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Intune</a:t>
              </a:r>
            </a:p>
          </p:txBody>
        </p:sp>
        <p:cxnSp>
          <p:nvCxnSpPr>
            <p:cNvPr id="110" name="Straight Arrow Connector 106">
              <a:extLst>
                <a:ext uri="{FF2B5EF4-FFF2-40B4-BE49-F238E27FC236}">
                  <a16:creationId xmlns:a16="http://schemas.microsoft.com/office/drawing/2014/main" xmlns="" id="{64D5324F-1D4E-4CFF-976B-7713CD29E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6063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ounded Rectangle 45">
              <a:extLst>
                <a:ext uri="{FF2B5EF4-FFF2-40B4-BE49-F238E27FC236}">
                  <a16:creationId xmlns:a16="http://schemas.microsoft.com/office/drawing/2014/main" xmlns="" id="{E180974C-28CF-4BE5-B845-6192A48B51DC}"/>
                </a:ext>
              </a:extLst>
            </p:cNvPr>
            <p:cNvSpPr/>
            <p:nvPr/>
          </p:nvSpPr>
          <p:spPr>
            <a:xfrm>
              <a:off x="6751126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Teams</a:t>
              </a:r>
            </a:p>
          </p:txBody>
        </p:sp>
        <p:cxnSp>
          <p:nvCxnSpPr>
            <p:cNvPr id="115" name="Straight Arrow Connector 106">
              <a:extLst>
                <a:ext uri="{FF2B5EF4-FFF2-40B4-BE49-F238E27FC236}">
                  <a16:creationId xmlns:a16="http://schemas.microsoft.com/office/drawing/2014/main" xmlns="" id="{D4559644-F359-4221-B70A-6FF46E4EF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1736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45">
              <a:extLst>
                <a:ext uri="{FF2B5EF4-FFF2-40B4-BE49-F238E27FC236}">
                  <a16:creationId xmlns:a16="http://schemas.microsoft.com/office/drawing/2014/main" xmlns="" id="{2AEB0BB6-353B-492D-B294-BB0065F91EF9}"/>
                </a:ext>
              </a:extLst>
            </p:cNvPr>
            <p:cNvSpPr/>
            <p:nvPr/>
          </p:nvSpPr>
          <p:spPr>
            <a:xfrm>
              <a:off x="9816799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AD</a:t>
              </a:r>
            </a:p>
          </p:txBody>
        </p:sp>
        <p:cxnSp>
          <p:nvCxnSpPr>
            <p:cNvPr id="119" name="Straight Arrow Connector 106">
              <a:extLst>
                <a:ext uri="{FF2B5EF4-FFF2-40B4-BE49-F238E27FC236}">
                  <a16:creationId xmlns:a16="http://schemas.microsoft.com/office/drawing/2014/main" xmlns="" id="{C2B19419-0FE5-4248-A9FC-58FB8784A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72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45">
              <a:extLst>
                <a:ext uri="{FF2B5EF4-FFF2-40B4-BE49-F238E27FC236}">
                  <a16:creationId xmlns:a16="http://schemas.microsoft.com/office/drawing/2014/main" xmlns="" id="{CF938744-BD71-4517-9FF7-B184F4987B37}"/>
                </a:ext>
              </a:extLst>
            </p:cNvPr>
            <p:cNvSpPr/>
            <p:nvPr/>
          </p:nvSpPr>
          <p:spPr>
            <a:xfrm>
              <a:off x="5729235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Planner</a:t>
              </a:r>
            </a:p>
          </p:txBody>
        </p:sp>
        <p:cxnSp>
          <p:nvCxnSpPr>
            <p:cNvPr id="123" name="Straight Arrow Connector 106">
              <a:extLst>
                <a:ext uri="{FF2B5EF4-FFF2-40B4-BE49-F238E27FC236}">
                  <a16:creationId xmlns:a16="http://schemas.microsoft.com/office/drawing/2014/main" xmlns="" id="{2BC90266-24FB-4173-886B-2E673CEF3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954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45">
              <a:extLst>
                <a:ext uri="{FF2B5EF4-FFF2-40B4-BE49-F238E27FC236}">
                  <a16:creationId xmlns:a16="http://schemas.microsoft.com/office/drawing/2014/main" xmlns="" id="{CD7660B2-17D3-49E7-B1D0-9FD0004843D0}"/>
                </a:ext>
              </a:extLst>
            </p:cNvPr>
            <p:cNvSpPr/>
            <p:nvPr/>
          </p:nvSpPr>
          <p:spPr>
            <a:xfrm>
              <a:off x="7773017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32597"/>
              <a:r>
                <a:rPr lang="en-GB" sz="1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Excel</a:t>
              </a:r>
            </a:p>
          </p:txBody>
        </p:sp>
      </p:grpSp>
      <p:sp>
        <p:nvSpPr>
          <p:cNvPr id="126" name="Rounded Rectangle 13">
            <a:extLst>
              <a:ext uri="{FF2B5EF4-FFF2-40B4-BE49-F238E27FC236}">
                <a16:creationId xmlns:a16="http://schemas.microsoft.com/office/drawing/2014/main" xmlns="" id="{6E8BEA18-3A25-42A7-A300-BDA259872FB5}"/>
              </a:ext>
            </a:extLst>
          </p:cNvPr>
          <p:cNvSpPr/>
          <p:nvPr/>
        </p:nvSpPr>
        <p:spPr>
          <a:xfrm>
            <a:off x="619781" y="5041388"/>
            <a:ext cx="11196911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932597"/>
            <a:r>
              <a:rPr lang="en-US" sz="2800">
                <a:solidFill>
                  <a:schemeClr val="bg1"/>
                </a:solidFill>
                <a:cs typeface="Segoe UI" panose="020B0502040204020203" pitchFamily="34" charset="0"/>
              </a:rPr>
              <a:t>https://graph.microsoft.com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62028" y="2362693"/>
            <a:ext cx="2112166" cy="2483212"/>
            <a:chOff x="5134649" y="2250917"/>
            <a:chExt cx="2112166" cy="2483212"/>
          </a:xfrm>
        </p:grpSpPr>
        <p:cxnSp>
          <p:nvCxnSpPr>
            <p:cNvPr id="32" name="Straight Arrow Connector 135"/>
            <p:cNvCxnSpPr>
              <a:cxnSpLocks/>
            </p:cNvCxnSpPr>
            <p:nvPr/>
          </p:nvCxnSpPr>
          <p:spPr>
            <a:xfrm>
              <a:off x="6190858" y="4117304"/>
              <a:ext cx="0" cy="616825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2"/>
            <p:cNvSpPr txBox="1"/>
            <p:nvPr/>
          </p:nvSpPr>
          <p:spPr>
            <a:xfrm>
              <a:off x="5134649" y="2250917"/>
              <a:ext cx="2112166" cy="16983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82880" tIns="146304" rIns="182880" bIns="146304" rtlCol="0">
              <a:no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28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Segoe UI" panose="020B0502040204020203" pitchFamily="34" charset="0"/>
                </a:rPr>
                <a:t>Your app</a:t>
              </a:r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black">
            <a:xfrm>
              <a:off x="5862778" y="2985939"/>
              <a:ext cx="656160" cy="65332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95833" y="2243461"/>
            <a:ext cx="29386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One endpoint</a:t>
            </a:r>
          </a:p>
          <a:p>
            <a:r>
              <a:rPr lang="en-US" sz="3600"/>
              <a:t>One token</a:t>
            </a:r>
          </a:p>
          <a:p>
            <a:r>
              <a:rPr lang="en-US" sz="4800">
                <a:solidFill>
                  <a:schemeClr val="accent1"/>
                </a:solidFill>
              </a:rPr>
              <a:t>All users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Graph API</a:t>
            </a:r>
            <a:br>
              <a:rPr lang="en-US"/>
            </a:br>
            <a:endParaRPr lang="en-US"/>
          </a:p>
        </p:txBody>
      </p:sp>
      <p:sp>
        <p:nvSpPr>
          <p:cNvPr id="65" name="Arrow: Chevron 64"/>
          <p:cNvSpPr/>
          <p:nvPr/>
        </p:nvSpPr>
        <p:spPr bwMode="auto">
          <a:xfrm>
            <a:off x="4032456" y="2363763"/>
            <a:ext cx="430005" cy="1698389"/>
          </a:xfrm>
          <a:prstGeom prst="chevron">
            <a:avLst>
              <a:gd name="adj" fmla="val 61707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320913-F809-45CC-88EC-93DD9F896D72}"/>
              </a:ext>
            </a:extLst>
          </p:cNvPr>
          <p:cNvSpPr/>
          <p:nvPr/>
        </p:nvSpPr>
        <p:spPr>
          <a:xfrm>
            <a:off x="795833" y="1326291"/>
            <a:ext cx="8674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/>
              <a:t>Access user, group and organizational data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16668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3.58148E-6 L -3.01251E-7 -3.58148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6" grpId="0"/>
      <p:bldP spid="3" grpId="0"/>
      <p:bldP spid="65" grpId="0" animBg="1"/>
      <p:bldP spid="65" grpId="1" animBg="1"/>
      <p:bldP spid="65" grpId="2" animBg="1"/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xmlns="" id="{85F35399-9E71-4C11-A654-E4E269AA24AE}"/>
              </a:ext>
            </a:extLst>
          </p:cNvPr>
          <p:cNvSpPr txBox="1">
            <a:spLocks/>
          </p:cNvSpPr>
          <p:nvPr/>
        </p:nvSpPr>
        <p:spPr>
          <a:xfrm>
            <a:off x="177498" y="19822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One Endpoint To rule them All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196BE080-0A5C-4EB6-9F00-00375BBF1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91095"/>
              </p:ext>
            </p:extLst>
          </p:nvPr>
        </p:nvGraphicFramePr>
        <p:xfrm>
          <a:off x="259236" y="2278062"/>
          <a:ext cx="12177239" cy="4481948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xmlns="" val="2932058462"/>
                    </a:ext>
                  </a:extLst>
                </a:gridCol>
                <a:gridCol w="8443439">
                  <a:extLst>
                    <a:ext uri="{9D8B030D-6E8A-4147-A177-3AD203B41FA5}">
                      <a16:colId xmlns:a16="http://schemas.microsoft.com/office/drawing/2014/main" xmlns="" val="2293353781"/>
                    </a:ext>
                  </a:extLst>
                </a:gridCol>
              </a:tblGrid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b="1" dirty="0">
                          <a:solidFill>
                            <a:srgbClr val="353535"/>
                          </a:solidFill>
                        </a:rPr>
                        <a:t>Operation</a:t>
                      </a:r>
                      <a:endParaRPr lang="en-US" sz="1800" dirty="0">
                        <a:solidFill>
                          <a:srgbClr val="353535"/>
                        </a:solidFill>
                      </a:endParaRP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b="1" dirty="0">
                          <a:solidFill>
                            <a:srgbClr val="353535"/>
                          </a:solidFill>
                        </a:rPr>
                        <a:t>Service endpoint</a:t>
                      </a:r>
                      <a:endParaRPr lang="en-US" sz="1800" dirty="0">
                        <a:solidFill>
                          <a:srgbClr val="353535"/>
                        </a:solidFill>
                      </a:endParaRP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68242923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my profile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https://graph.microsoft.com/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30903233"/>
                  </a:ext>
                </a:extLst>
              </a:tr>
              <a:tr h="44586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my files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v1.0/me/drive/root/children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7042936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my photo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v1.0/me/photo/$value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4800456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my mail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v1.0/me/messages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2640327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my calendar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v1.0/me/calendar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3703676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my manager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v1.0/me/manager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6724883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last user to modify file foo.txt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v1.0/me/drive/root/children/foo.txt/lastModifiedByUser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9428201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users in my organization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v1.0/users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7870733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group conversations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v1.0/groups/&lt;id&gt;/conversations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24968841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people related to me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beta/me/people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9480834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my tasks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beta/me/tasks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9024672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>
                          <a:solidFill>
                            <a:srgbClr val="0078D7"/>
                          </a:solidFill>
                        </a:rPr>
                        <a:t>GET my notes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beta/me/notes/notebooks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5193453"/>
                  </a:ext>
                </a:extLst>
              </a:tr>
              <a:tr h="31046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800" dirty="0">
                          <a:solidFill>
                            <a:srgbClr val="0078D7"/>
                          </a:solidFill>
                        </a:rPr>
                        <a:t>GET files trending around me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https://graph.microsoft.com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beta/me/trendingAround</a:t>
                      </a:r>
                    </a:p>
                  </a:txBody>
                  <a:tcPr marL="30687" marR="30687" marT="15343" marB="153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7023250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328A5AF-4C7B-476D-A68D-FFEF6DBCA8A0}"/>
              </a:ext>
            </a:extLst>
          </p:cNvPr>
          <p:cNvSpPr/>
          <p:nvPr/>
        </p:nvSpPr>
        <p:spPr>
          <a:xfrm>
            <a:off x="177498" y="1255644"/>
            <a:ext cx="5274201" cy="531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2856" b="1" kern="0" dirty="0">
                <a:solidFill>
                  <a:srgbClr val="0078D7"/>
                </a:solidFill>
                <a:latin typeface="Segoe UI"/>
              </a:rPr>
              <a:t>https://graph.microsoft.com/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EF70A295-DADB-4625-99C2-7E9082F9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94837" y="24719"/>
            <a:ext cx="2362200" cy="23087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F0E657E-BE45-4AA9-A43C-E2CA5C1BC45A}"/>
              </a:ext>
            </a:extLst>
          </p:cNvPr>
          <p:cNvSpPr/>
          <p:nvPr/>
        </p:nvSpPr>
        <p:spPr>
          <a:xfrm rot="19009017">
            <a:off x="7684095" y="-137134"/>
            <a:ext cx="5215809" cy="189426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18588688"/>
              </a:avLst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58A2D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14929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B1EB39AD-E18F-4612-8207-8E474EF98762}"/>
              </a:ext>
            </a:extLst>
          </p:cNvPr>
          <p:cNvSpPr txBox="1">
            <a:spLocks/>
          </p:cNvSpPr>
          <p:nvPr/>
        </p:nvSpPr>
        <p:spPr>
          <a:xfrm>
            <a:off x="251732" y="718272"/>
            <a:ext cx="11887200" cy="6360390"/>
          </a:xfrm>
          <a:prstGeom prst="rect">
            <a:avLst/>
          </a:prstGeom>
        </p:spPr>
        <p:txBody>
          <a:bodyPr vert="horz" wrap="none" lIns="91440" tIns="91440" rIns="91440" bIns="0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Accessing data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/me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/me/events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/groups/&lt;id&gt;/conversations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/drives/&lt;id&gt;/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/worksheets(&lt;id&gt;)/charts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Traverse</a:t>
            </a:r>
          </a:p>
          <a:p>
            <a:pPr lvl="1" indent="-342900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/drive/items/&lt;id&gt;/</a:t>
            </a:r>
            <a:b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lastModifiedByUser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78D7"/>
                  </a:gs>
                  <a:gs pos="99000">
                    <a:srgbClr val="0078D7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Getting insights 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/me/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trendingAround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/me/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findMeetingTimes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Work/School + Personal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78D7"/>
                  </a:gs>
                  <a:gs pos="99000">
                    <a:srgbClr val="0078D7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78D7"/>
                  </a:gs>
                  <a:gs pos="99000">
                    <a:srgbClr val="0078D7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B7233943-0A64-494E-994E-D965AE541C0C}"/>
              </a:ext>
            </a:extLst>
          </p:cNvPr>
          <p:cNvSpPr txBox="1">
            <a:spLocks/>
          </p:cNvSpPr>
          <p:nvPr/>
        </p:nvSpPr>
        <p:spPr>
          <a:xfrm>
            <a:off x="249368" y="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What is the Microsoft Graph?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7C10CC8-6A34-4730-BBA3-FC638F8C7496}"/>
              </a:ext>
            </a:extLst>
          </p:cNvPr>
          <p:cNvGrpSpPr/>
          <p:nvPr/>
        </p:nvGrpSpPr>
        <p:grpSpPr>
          <a:xfrm>
            <a:off x="5101051" y="1635847"/>
            <a:ext cx="7037881" cy="4300994"/>
            <a:chOff x="2699297" y="1346766"/>
            <a:chExt cx="7037881" cy="43009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730A6EB-E0AC-4CB9-AF96-3511010D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297" y="2125166"/>
              <a:ext cx="7037881" cy="3522594"/>
            </a:xfrm>
            <a:prstGeom prst="rect">
              <a:avLst/>
            </a:prstGeom>
          </p:spPr>
        </p:pic>
        <p:sp>
          <p:nvSpPr>
            <p:cNvPr id="17" name="Title 5">
              <a:extLst>
                <a:ext uri="{FF2B5EF4-FFF2-40B4-BE49-F238E27FC236}">
                  <a16:creationId xmlns:a16="http://schemas.microsoft.com/office/drawing/2014/main" xmlns="" id="{F970906F-F793-4BF6-9D39-768C2F7050F0}"/>
                </a:ext>
              </a:extLst>
            </p:cNvPr>
            <p:cNvSpPr txBox="1">
              <a:spLocks/>
            </p:cNvSpPr>
            <p:nvPr/>
          </p:nvSpPr>
          <p:spPr>
            <a:xfrm>
              <a:off x="3766986" y="1346766"/>
              <a:ext cx="5443036" cy="617171"/>
            </a:xfrm>
            <a:prstGeom prst="rect">
              <a:avLst/>
            </a:prstGeom>
            <a:solidFill>
              <a:srgbClr val="0078D7"/>
            </a:solidFill>
          </p:spPr>
          <p:txBody>
            <a:bodyPr vert="horz" wrap="square" lIns="146080" tIns="91299" rIns="146080" bIns="91299" rtlCol="0" anchor="t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3596" spc="-102" dirty="0">
                  <a:ln w="3175">
                    <a:noFill/>
                  </a:ln>
                  <a:solidFill>
                    <a:srgbClr val="FFFFFF"/>
                  </a:solidFill>
                  <a:latin typeface="Segoe UI Light"/>
                  <a:cs typeface="Segoe UI" pitchFamily="34" charset="0"/>
                </a:rPr>
                <a:t>https://graph.microsoft.com/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endParaRPr lang="en-US" sz="3596" spc="-102" dirty="0">
                <a:ln w="3175">
                  <a:noFill/>
                </a:ln>
                <a:solidFill>
                  <a:srgbClr val="FFFFFF"/>
                </a:solidFill>
                <a:latin typeface="Segoe UI 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77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the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30628" y="1264951"/>
            <a:ext cx="10575221" cy="5429179"/>
          </a:xfrm>
        </p:spPr>
        <p:txBody>
          <a:bodyPr/>
          <a:lstStyle/>
          <a:p>
            <a:pPr marL="241300" lvl="1" indent="0">
              <a:buNone/>
            </a:pPr>
            <a:endParaRPr lang="en-US"/>
          </a:p>
          <a:p>
            <a:pPr marL="241300" lvl="1" indent="0">
              <a:buNone/>
            </a:pPr>
            <a:endParaRPr lang="en-US"/>
          </a:p>
          <a:p>
            <a:pPr marL="241300" lvl="1" indent="0">
              <a:buNone/>
            </a:pPr>
            <a:endParaRPr lang="en-US" sz="2400"/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HTTP verbs dictate the request intent: GET | POST | PATCH | PUT | DELETE</a:t>
            </a: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Version: </a:t>
            </a:r>
            <a:r>
              <a:rPr lang="en-US" sz="2000">
                <a:solidFill>
                  <a:srgbClr val="7030A0"/>
                </a:solidFill>
                <a:latin typeface="Consolas" panose="020B0609020204030204" pitchFamily="49" charset="0"/>
              </a:rPr>
              <a:t>/</a:t>
            </a:r>
            <a:r>
              <a:rPr lang="en" sz="2000">
                <a:solidFill>
                  <a:srgbClr val="7030A0"/>
                </a:solidFill>
                <a:latin typeface="Consolas" panose="020B0609020204030204" pitchFamily="49" charset="0"/>
              </a:rPr>
              <a:t>v1.0 </a:t>
            </a:r>
            <a:r>
              <a:rPr lang="en" sz="2000"/>
              <a:t>or </a:t>
            </a:r>
            <a:r>
              <a:rPr lang="en" sz="2000">
                <a:solidFill>
                  <a:srgbClr val="7030A0"/>
                </a:solidFill>
                <a:latin typeface="Consolas" panose="020B0609020204030204" pitchFamily="49" charset="0"/>
              </a:rPr>
              <a:t>/beta</a:t>
            </a:r>
            <a:endParaRPr lang="en-US" sz="200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Resource: 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/users</a:t>
            </a:r>
            <a:r>
              <a:rPr lang="en-US" sz="2000"/>
              <a:t>,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 /groups</a:t>
            </a:r>
            <a:r>
              <a:rPr lang="en-US" sz="2000"/>
              <a:t>,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 /sites</a:t>
            </a:r>
            <a:r>
              <a:rPr lang="en-US" sz="2000"/>
              <a:t>,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 /drives</a:t>
            </a:r>
            <a:r>
              <a:rPr lang="en-US" sz="2000"/>
              <a:t>, 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/devices</a:t>
            </a:r>
            <a:r>
              <a:rPr lang="en-US" sz="2000"/>
              <a:t>,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</a:rPr>
              <a:t> more…</a:t>
            </a: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Member from collection: 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/users</a:t>
            </a:r>
            <a:r>
              <a:rPr lang="en-US" sz="2000">
                <a:solidFill>
                  <a:srgbClr val="DE4D2D"/>
                </a:solidFill>
                <a:latin typeface="Consolas" pitchFamily="49" charset="0"/>
                <a:cs typeface="Consolas" pitchFamily="49" charset="0"/>
              </a:rPr>
              <a:t>/AAA</a:t>
            </a: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Property: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 /users</a:t>
            </a:r>
            <a:r>
              <a:rPr lang="en-US" sz="2000">
                <a:solidFill>
                  <a:srgbClr val="DE4D2D"/>
                </a:solidFill>
                <a:latin typeface="Consolas" pitchFamily="49" charset="0"/>
                <a:cs typeface="Consolas" pitchFamily="49" charset="0"/>
              </a:rPr>
              <a:t>/AAA</a:t>
            </a:r>
            <a:r>
              <a:rPr lang="en-US" sz="200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/department</a:t>
            </a: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Traverse to related resources via navigations:  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/users</a:t>
            </a:r>
            <a:r>
              <a:rPr lang="en-US" sz="2000">
                <a:solidFill>
                  <a:srgbClr val="DE4D2D"/>
                </a:solidFill>
                <a:latin typeface="Consolas" pitchFamily="49" charset="0"/>
                <a:cs typeface="Consolas" pitchFamily="49" charset="0"/>
              </a:rPr>
              <a:t>/AAA</a:t>
            </a:r>
            <a:r>
              <a:rPr lang="en-US" sz="200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/events</a:t>
            </a:r>
          </a:p>
          <a:p>
            <a:pPr marL="574675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Query parameters:</a:t>
            </a:r>
            <a:r>
              <a:rPr lang="en-US" sz="20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 /users</a:t>
            </a:r>
            <a:r>
              <a:rPr lang="en-US" sz="2000">
                <a:solidFill>
                  <a:srgbClr val="DE4D2D"/>
                </a:solidFill>
                <a:latin typeface="Consolas" pitchFamily="49" charset="0"/>
                <a:cs typeface="Consolas" pitchFamily="49" charset="0"/>
              </a:rPr>
              <a:t>/AAA</a:t>
            </a:r>
            <a:r>
              <a:rPr lang="en-US" sz="200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/events</a:t>
            </a:r>
            <a:r>
              <a:rPr lang="en-US" sz="20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?$top=5</a:t>
            </a:r>
            <a:endParaRPr lang="en-US" sz="2000">
              <a:solidFill>
                <a:schemeClr val="tx2"/>
              </a:solidFill>
            </a:endParaRPr>
          </a:p>
          <a:p>
            <a:pPr marL="803275" lvl="2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/>
              <a:t>Format results: 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$select</a:t>
            </a:r>
            <a:r>
              <a:rPr lang="en-US" sz="1800"/>
              <a:t> | 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80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orderby</a:t>
            </a:r>
            <a:r>
              <a:rPr lang="en-US" sz="1800"/>
              <a:t> </a:t>
            </a:r>
          </a:p>
          <a:p>
            <a:pPr marL="803275" lvl="2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/>
              <a:t>Control results: 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$filter </a:t>
            </a:r>
            <a:r>
              <a:rPr lang="en-US" sz="1800"/>
              <a:t>|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$expand</a:t>
            </a:r>
            <a:r>
              <a:rPr lang="en-US" sz="1800"/>
              <a:t> </a:t>
            </a:r>
          </a:p>
          <a:p>
            <a:pPr marL="803275" lvl="2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/>
              <a:t>Paging: 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$top </a:t>
            </a:r>
            <a:r>
              <a:rPr lang="en-US" sz="1800"/>
              <a:t>|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$skip </a:t>
            </a:r>
            <a:r>
              <a:rPr lang="en-US" sz="1800"/>
              <a:t>|</a:t>
            </a:r>
            <a:r>
              <a:rPr lang="en-US" sz="18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</a:t>
            </a:r>
            <a:r>
              <a:rPr lang="en-US" sz="180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skiptoken</a:t>
            </a:r>
            <a:endParaRPr lang="en-US" sz="180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365548"/>
            <a:ext cx="12436474" cy="10372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squar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https://graph.microsoft.com</a:t>
            </a:r>
          </a:p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392239" y="1774889"/>
            <a:ext cx="20685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/{version}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7981" y="1774889"/>
            <a:ext cx="3810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?{query-parameters}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8637" y="1774889"/>
            <a:ext cx="2743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/{resource}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7437" y="1774889"/>
            <a:ext cx="128274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DE4D2D"/>
                </a:solidFill>
                <a:latin typeface="Consolas" pitchFamily="49" charset="0"/>
                <a:cs typeface="Consolas" pitchFamily="49" charset="0"/>
              </a:rPr>
              <a:t>/{id}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2982" y="1774889"/>
            <a:ext cx="22240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/{property}</a:t>
            </a:r>
          </a:p>
        </p:txBody>
      </p:sp>
    </p:spTree>
    <p:extLst>
      <p:ext uri="{BB962C8B-B14F-4D97-AF65-F5344CB8AC3E}">
        <p14:creationId xmlns:p14="http://schemas.microsoft.com/office/powerpoint/2010/main" val="38781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1CF2A6BA-FB93-4FFF-B268-A10C5196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Graph Explorer	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3DCAC9ED-3147-4D6C-95FB-FEC6FC0D410B}"/>
              </a:ext>
            </a:extLst>
          </p:cNvPr>
          <p:cNvSpPr>
            <a:spLocks noGrp="1"/>
          </p:cNvSpPr>
          <p:nvPr/>
        </p:nvSpPr>
        <p:spPr>
          <a:xfrm>
            <a:off x="1387029" y="3719531"/>
            <a:ext cx="4083050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aka.ms/</a:t>
            </a:r>
            <a:r>
              <a:rPr lang="en-US" sz="3200" b="1" dirty="0"/>
              <a:t>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7415BD1-9E93-4B47-8737-764CE408A1C2}"/>
              </a:ext>
            </a:extLst>
          </p:cNvPr>
          <p:cNvGrpSpPr/>
          <p:nvPr/>
        </p:nvGrpSpPr>
        <p:grpSpPr>
          <a:xfrm>
            <a:off x="427037" y="3551086"/>
            <a:ext cx="964755" cy="964755"/>
            <a:chOff x="529082" y="5677773"/>
            <a:chExt cx="523875" cy="5238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37109614-339B-48CB-9B09-9BDB60F6CDF0}"/>
                </a:ext>
              </a:extLst>
            </p:cNvPr>
            <p:cNvSpPr/>
            <p:nvPr/>
          </p:nvSpPr>
          <p:spPr bwMode="auto">
            <a:xfrm>
              <a:off x="529082" y="5677773"/>
              <a:ext cx="523875" cy="523875"/>
            </a:xfrm>
            <a:prstGeom prst="ellipse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xmlns="" id="{BC004D0A-6934-45BC-9AB2-7A8699812B01}"/>
                </a:ext>
              </a:extLst>
            </p:cNvPr>
            <p:cNvSpPr/>
            <p:nvPr/>
          </p:nvSpPr>
          <p:spPr bwMode="auto">
            <a:xfrm rot="8100000">
              <a:off x="659118" y="5853675"/>
              <a:ext cx="174902" cy="174902"/>
            </a:xfrm>
            <a:prstGeom prst="halfFrame">
              <a:avLst>
                <a:gd name="adj1" fmla="val 14140"/>
                <a:gd name="adj2" fmla="val 1336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9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0C4AE0-B7EF-4398-B909-DDFFDABC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SDK – Object Model + Request builders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9E7E6D9-B55D-43B1-8616-8E94CC3C1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7323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Want to experiment, jump start yourself</a:t>
            </a:r>
          </a:p>
          <a:p>
            <a:pPr marL="571500" indent="-571500">
              <a:buFontTx/>
              <a:buChar char="-"/>
            </a:pPr>
            <a:r>
              <a:rPr lang="en-US" dirty="0"/>
              <a:t>Each retrievable Entity has a ‘</a:t>
            </a:r>
            <a:r>
              <a:rPr lang="en-US" i="1" dirty="0"/>
              <a:t>Request()’</a:t>
            </a:r>
          </a:p>
          <a:p>
            <a:pPr marL="800100" lvl="1" indent="-571500">
              <a:buFontTx/>
              <a:buChar char="-"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proxy.Me.MailFolders.Inbox.Messages.Request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().Select(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dirty="0"/>
              <a:t>Execute </a:t>
            </a:r>
            <a:r>
              <a:rPr lang="en-US" dirty="0" err="1"/>
              <a:t>GetAsync</a:t>
            </a:r>
            <a:r>
              <a:rPr lang="en-US" dirty="0"/>
              <a:t>() to call the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0C4AE0-B7EF-4398-B909-DDFFDABC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SDK – Wrapping OData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9E7E6D9-B55D-43B1-8616-8E94CC3C1D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02059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Replicates </a:t>
            </a:r>
            <a:r>
              <a:rPr lang="en-US" dirty="0" err="1"/>
              <a:t>Odata</a:t>
            </a:r>
            <a:r>
              <a:rPr lang="en-US" dirty="0"/>
              <a:t> semantics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1601C641-EAE4-421A-9C45-81592D7AF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430886"/>
              </p:ext>
            </p:extLst>
          </p:nvPr>
        </p:nvGraphicFramePr>
        <p:xfrm>
          <a:off x="1951037" y="2354262"/>
          <a:ext cx="8290984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5492">
                  <a:extLst>
                    <a:ext uri="{9D8B030D-6E8A-4147-A177-3AD203B41FA5}">
                      <a16:colId xmlns:a16="http://schemas.microsoft.com/office/drawing/2014/main" xmlns="" val="2743091063"/>
                    </a:ext>
                  </a:extLst>
                </a:gridCol>
                <a:gridCol w="4145492">
                  <a:extLst>
                    <a:ext uri="{9D8B030D-6E8A-4147-A177-3AD203B41FA5}">
                      <a16:colId xmlns:a16="http://schemas.microsoft.com/office/drawing/2014/main" xmlns="" val="306577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OData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721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$select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362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$filter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09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/>
                        <a:t>OrderBy</a:t>
                      </a:r>
                      <a:r>
                        <a:rPr lang="en-US" sz="40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$</a:t>
                      </a:r>
                      <a:r>
                        <a:rPr lang="en-US" sz="4000" dirty="0" err="1"/>
                        <a:t>orderby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3335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Expand()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$expand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275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1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C9537A-A8B1-4DE9-AA5C-C70CF88C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5F1C43-03F5-456F-A143-8D5A50DDE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6390E24-DA3A-4140-BCDB-F829A709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94611"/>
              </p:ext>
            </p:extLst>
          </p:nvPr>
        </p:nvGraphicFramePr>
        <p:xfrm>
          <a:off x="427037" y="1363662"/>
          <a:ext cx="11736388" cy="297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36388">
                  <a:extLst>
                    <a:ext uri="{9D8B030D-6E8A-4147-A177-3AD203B41FA5}">
                      <a16:colId xmlns:a16="http://schemas.microsoft.com/office/drawing/2014/main" xmlns="" val="12637914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1364107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proxy.Me.Contacts.Request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().Select(</a:t>
                      </a:r>
                      <a:r>
                        <a:rPr lang="en-US" sz="32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).Filter(</a:t>
                      </a:r>
                      <a:r>
                        <a:rPr lang="en-US" sz="32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3200" dirty="0" err="1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CreateDateTime</a:t>
                      </a:r>
                      <a:r>
                        <a:rPr lang="en-US" sz="3200" dirty="0">
                          <a:solidFill>
                            <a:srgbClr val="A31515"/>
                          </a:solidFill>
                          <a:latin typeface="Consolas" panose="020B0609020204030204" pitchFamily="49" charset="0"/>
                        </a:rPr>
                        <a:t> ge 2017-09-23"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).</a:t>
                      </a: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GetAsync</a:t>
                      </a:r>
                      <a:r>
                        <a:rPr lang="en-US" sz="3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();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373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61E4E36-25AC-4AA3-B388-B2415687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1211263"/>
            <a:ext cx="9905935" cy="1828786"/>
          </a:xfrm>
        </p:spPr>
        <p:txBody>
          <a:bodyPr/>
          <a:lstStyle/>
          <a:p>
            <a:r>
              <a:rPr lang="en-US" dirty="0"/>
              <a:t>Ignite Pre-Day</a:t>
            </a:r>
            <a:br>
              <a:rPr lang="en-US" dirty="0"/>
            </a:br>
            <a:r>
              <a:rPr lang="en-US" dirty="0"/>
              <a:t>Microsoft Graph + Azure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28E773-2938-4A94-9287-66E6C4A1D3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701" y="3041371"/>
            <a:ext cx="7315137" cy="1828007"/>
          </a:xfrm>
        </p:spPr>
        <p:txBody>
          <a:bodyPr/>
          <a:lstStyle/>
          <a:p>
            <a:r>
              <a:rPr lang="en-US" dirty="0"/>
              <a:t>Louis Maresca</a:t>
            </a:r>
          </a:p>
        </p:txBody>
      </p:sp>
      <p:pic>
        <p:nvPicPr>
          <p:cNvPr id="7" name="Picture 6" descr="Image result for microsoft graph">
            <a:extLst>
              <a:ext uri="{FF2B5EF4-FFF2-40B4-BE49-F238E27FC236}">
                <a16:creationId xmlns:a16="http://schemas.microsoft.com/office/drawing/2014/main" xmlns="" id="{0E68B651-B09E-48EB-B1B0-BD989D6F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27" y="3266154"/>
            <a:ext cx="4053606" cy="1981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CA7953-11D7-45FC-A62F-A2DB567F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71" y="3133697"/>
            <a:ext cx="2676807" cy="23622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08460D5D-804E-4058-BDBD-5DD063FDB25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836049" y="3909974"/>
            <a:ext cx="820588" cy="8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8" y="4131226"/>
            <a:ext cx="2504611" cy="668574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44125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Abstraction </a:t>
            </a:r>
            <a:b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99"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90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23021" y="4131226"/>
            <a:ext cx="271976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business logic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9738" y="4131226"/>
            <a:ext cx="2504611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Faster time to market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82956" y="4131226"/>
            <a:ext cx="2631942" cy="1035840"/>
          </a:xfrm>
          <a:prstGeom prst="rect">
            <a:avLst/>
          </a:prstGeom>
          <a:noFill/>
        </p:spPr>
        <p:txBody>
          <a:bodyPr wrap="square" lIns="93247" tIns="149196" rIns="186494" bIns="149196" rtlCol="0">
            <a:spAutoFit/>
          </a:bodyPr>
          <a:lstStyle/>
          <a:p>
            <a:pPr algn="ctr" defTabSz="1243192">
              <a:lnSpc>
                <a:spcPct val="90000"/>
              </a:lnSpc>
              <a:spcAft>
                <a:spcPts val="1224"/>
              </a:spcAft>
              <a:defRPr/>
            </a:pPr>
            <a:r>
              <a:rPr lang="en-US" sz="2600" kern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DevOps Productivity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more. Serverless.</a:t>
            </a:r>
            <a:br>
              <a:rPr lang="en-US"/>
            </a:br>
            <a:endParaRPr lang="en-US"/>
          </a:p>
        </p:txBody>
      </p:sp>
      <p:grpSp>
        <p:nvGrpSpPr>
          <p:cNvPr id="237" name="Group 236"/>
          <p:cNvGrpSpPr/>
          <p:nvPr/>
        </p:nvGrpSpPr>
        <p:grpSpPr>
          <a:xfrm>
            <a:off x="1800479" y="2349507"/>
            <a:ext cx="1719234" cy="1719234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2084315" y="2864915"/>
              <a:ext cx="1119410" cy="646770"/>
              <a:chOff x="12" y="8"/>
              <a:chExt cx="270" cy="156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31" y="8"/>
                <a:ext cx="89" cy="91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2" y="99"/>
                <a:ext cx="124" cy="65"/>
              </a:xfrm>
              <a:custGeom>
                <a:avLst/>
                <a:gdLst>
                  <a:gd name="T0" fmla="*/ 59 w 59"/>
                  <a:gd name="T1" fmla="*/ 30 h 30"/>
                  <a:gd name="T2" fmla="*/ 30 w 59"/>
                  <a:gd name="T3" fmla="*/ 0 h 30"/>
                  <a:gd name="T4" fmla="*/ 0 w 59"/>
                  <a:gd name="T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13"/>
                      <a:pt x="4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13" y="30"/>
                <a:ext cx="125" cy="93"/>
              </a:xfrm>
              <a:custGeom>
                <a:avLst/>
                <a:gdLst>
                  <a:gd name="T0" fmla="*/ 11 w 125"/>
                  <a:gd name="T1" fmla="*/ 93 h 93"/>
                  <a:gd name="T2" fmla="*/ 125 w 125"/>
                  <a:gd name="T3" fmla="*/ 93 h 93"/>
                  <a:gd name="T4" fmla="*/ 125 w 125"/>
                  <a:gd name="T5" fmla="*/ 0 h 93"/>
                  <a:gd name="T6" fmla="*/ 0 w 125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93">
                    <a:moveTo>
                      <a:pt x="11" y="93"/>
                    </a:moveTo>
                    <a:lnTo>
                      <a:pt x="125" y="93"/>
                    </a:lnTo>
                    <a:lnTo>
                      <a:pt x="125" y="0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170" y="123"/>
                <a:ext cx="0" cy="32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23" y="47"/>
                <a:ext cx="59" cy="108"/>
              </a:xfrm>
              <a:custGeom>
                <a:avLst/>
                <a:gdLst>
                  <a:gd name="T0" fmla="*/ 15 w 59"/>
                  <a:gd name="T1" fmla="*/ 0 h 108"/>
                  <a:gd name="T2" fmla="*/ 59 w 59"/>
                  <a:gd name="T3" fmla="*/ 0 h 108"/>
                  <a:gd name="T4" fmla="*/ 59 w 59"/>
                  <a:gd name="T5" fmla="*/ 108 h 108"/>
                  <a:gd name="T6" fmla="*/ 0 w 59"/>
                  <a:gd name="T7" fmla="*/ 108 h 108"/>
                  <a:gd name="T8" fmla="*/ 0 w 59"/>
                  <a:gd name="T9" fmla="*/ 7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8">
                    <a:moveTo>
                      <a:pt x="15" y="0"/>
                    </a:moveTo>
                    <a:lnTo>
                      <a:pt x="59" y="0"/>
                    </a:lnTo>
                    <a:lnTo>
                      <a:pt x="59" y="108"/>
                    </a:lnTo>
                    <a:lnTo>
                      <a:pt x="0" y="108"/>
                    </a:lnTo>
                    <a:lnTo>
                      <a:pt x="0" y="76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 flipH="1">
                <a:off x="130" y="155"/>
                <a:ext cx="68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 flipH="1">
                <a:off x="238" y="82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flipH="1">
                <a:off x="238" y="110"/>
                <a:ext cx="44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>
                <a:off x="145" y="58"/>
                <a:ext cx="19" cy="37"/>
              </a:xfrm>
              <a:prstGeom prst="line">
                <a:avLst/>
              </a:pr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26" name="Freeform 14"/>
              <p:cNvSpPr>
                <a:spLocks/>
              </p:cNvSpPr>
              <p:nvPr/>
            </p:nvSpPr>
            <p:spPr bwMode="auto">
              <a:xfrm>
                <a:off x="183" y="54"/>
                <a:ext cx="19" cy="41"/>
              </a:xfrm>
              <a:custGeom>
                <a:avLst/>
                <a:gdLst>
                  <a:gd name="T0" fmla="*/ 0 w 19"/>
                  <a:gd name="T1" fmla="*/ 0 h 41"/>
                  <a:gd name="T2" fmla="*/ 19 w 19"/>
                  <a:gd name="T3" fmla="*/ 21 h 41"/>
                  <a:gd name="T4" fmla="*/ 0 w 19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41">
                    <a:moveTo>
                      <a:pt x="0" y="0"/>
                    </a:moveTo>
                    <a:lnTo>
                      <a:pt x="19" y="21"/>
                    </a:lnTo>
                    <a:lnTo>
                      <a:pt x="0" y="41"/>
                    </a:lnTo>
                  </a:path>
                </a:pathLst>
              </a:custGeom>
              <a:noFill/>
              <a:ln w="2063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50" name="Group 249"/>
          <p:cNvGrpSpPr/>
          <p:nvPr/>
        </p:nvGrpSpPr>
        <p:grpSpPr>
          <a:xfrm>
            <a:off x="5423284" y="2349507"/>
            <a:ext cx="1719234" cy="1719234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17"/>
            <p:cNvGrpSpPr>
              <a:grpSpLocks noChangeAspect="1"/>
            </p:cNvGrpSpPr>
            <p:nvPr/>
          </p:nvGrpSpPr>
          <p:grpSpPr bwMode="auto">
            <a:xfrm>
              <a:off x="5954114" y="2865066"/>
              <a:ext cx="646697" cy="749504"/>
              <a:chOff x="9" y="9"/>
              <a:chExt cx="195" cy="226"/>
            </a:xfrm>
          </p:grpSpPr>
          <p:sp>
            <p:nvSpPr>
              <p:cNvPr id="242" name="Freeform 18"/>
              <p:cNvSpPr>
                <a:spLocks/>
              </p:cNvSpPr>
              <p:nvPr/>
            </p:nvSpPr>
            <p:spPr bwMode="auto">
              <a:xfrm>
                <a:off x="9" y="204"/>
                <a:ext cx="195" cy="31"/>
              </a:xfrm>
              <a:custGeom>
                <a:avLst/>
                <a:gdLst>
                  <a:gd name="T0" fmla="*/ 0 w 91"/>
                  <a:gd name="T1" fmla="*/ 0 h 15"/>
                  <a:gd name="T2" fmla="*/ 16 w 91"/>
                  <a:gd name="T3" fmla="*/ 15 h 15"/>
                  <a:gd name="T4" fmla="*/ 31 w 91"/>
                  <a:gd name="T5" fmla="*/ 0 h 15"/>
                  <a:gd name="T6" fmla="*/ 91 w 91"/>
                  <a:gd name="T7" fmla="*/ 0 h 15"/>
                  <a:gd name="T8" fmla="*/ 75 w 91"/>
                  <a:gd name="T9" fmla="*/ 15 h 15"/>
                  <a:gd name="T10" fmla="*/ 16 w 91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5">
                    <a:moveTo>
                      <a:pt x="0" y="0"/>
                    </a:move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1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8"/>
                      <a:pt x="84" y="15"/>
                      <a:pt x="75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3" name="Freeform 19"/>
              <p:cNvSpPr>
                <a:spLocks/>
              </p:cNvSpPr>
              <p:nvPr/>
            </p:nvSpPr>
            <p:spPr bwMode="auto">
              <a:xfrm>
                <a:off x="9" y="9"/>
                <a:ext cx="172" cy="197"/>
              </a:xfrm>
              <a:custGeom>
                <a:avLst/>
                <a:gdLst>
                  <a:gd name="T0" fmla="*/ 0 w 172"/>
                  <a:gd name="T1" fmla="*/ 197 h 197"/>
                  <a:gd name="T2" fmla="*/ 0 w 172"/>
                  <a:gd name="T3" fmla="*/ 0 h 197"/>
                  <a:gd name="T4" fmla="*/ 172 w 172"/>
                  <a:gd name="T5" fmla="*/ 0 h 197"/>
                  <a:gd name="T6" fmla="*/ 172 w 172"/>
                  <a:gd name="T7" fmla="*/ 19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97">
                    <a:moveTo>
                      <a:pt x="0" y="197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72" y="195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4" name="Line 20"/>
              <p:cNvSpPr>
                <a:spLocks noChangeShapeType="1"/>
              </p:cNvSpPr>
              <p:nvPr/>
            </p:nvSpPr>
            <p:spPr bwMode="auto">
              <a:xfrm>
                <a:off x="78" y="58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5" name="Line 21"/>
              <p:cNvSpPr>
                <a:spLocks noChangeShapeType="1"/>
              </p:cNvSpPr>
              <p:nvPr/>
            </p:nvSpPr>
            <p:spPr bwMode="auto">
              <a:xfrm>
                <a:off x="78" y="105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6" name="Line 22"/>
              <p:cNvSpPr>
                <a:spLocks noChangeShapeType="1"/>
              </p:cNvSpPr>
              <p:nvPr/>
            </p:nvSpPr>
            <p:spPr bwMode="auto">
              <a:xfrm>
                <a:off x="78" y="154"/>
                <a:ext cx="69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7" name="Line 23"/>
              <p:cNvSpPr>
                <a:spLocks noChangeShapeType="1"/>
              </p:cNvSpPr>
              <p:nvPr/>
            </p:nvSpPr>
            <p:spPr bwMode="auto">
              <a:xfrm>
                <a:off x="44" y="58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8" name="Line 24"/>
              <p:cNvSpPr>
                <a:spLocks noChangeShapeType="1"/>
              </p:cNvSpPr>
              <p:nvPr/>
            </p:nvSpPr>
            <p:spPr bwMode="auto">
              <a:xfrm>
                <a:off x="44" y="105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49" name="Line 25"/>
              <p:cNvSpPr>
                <a:spLocks noChangeShapeType="1"/>
              </p:cNvSpPr>
              <p:nvPr/>
            </p:nvSpPr>
            <p:spPr bwMode="auto">
              <a:xfrm>
                <a:off x="44" y="154"/>
                <a:ext cx="17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8982423" y="2349507"/>
            <a:ext cx="1719234" cy="1719234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2" name="Group 28"/>
            <p:cNvGrpSpPr>
              <a:grpSpLocks noChangeAspect="1"/>
            </p:cNvGrpSpPr>
            <p:nvPr/>
          </p:nvGrpSpPr>
          <p:grpSpPr bwMode="auto">
            <a:xfrm>
              <a:off x="9491591" y="2863270"/>
              <a:ext cx="684072" cy="686754"/>
              <a:chOff x="8" y="7"/>
              <a:chExt cx="255" cy="256"/>
            </a:xfrm>
          </p:grpSpPr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8" y="7"/>
                <a:ext cx="255" cy="256"/>
              </a:xfrm>
              <a:custGeom>
                <a:avLst/>
                <a:gdLst>
                  <a:gd name="T0" fmla="*/ 4 w 120"/>
                  <a:gd name="T1" fmla="*/ 38 h 120"/>
                  <a:gd name="T2" fmla="*/ 5 w 120"/>
                  <a:gd name="T3" fmla="*/ 36 h 120"/>
                  <a:gd name="T4" fmla="*/ 9 w 120"/>
                  <a:gd name="T5" fmla="*/ 28 h 120"/>
                  <a:gd name="T6" fmla="*/ 60 w 120"/>
                  <a:gd name="T7" fmla="*/ 0 h 120"/>
                  <a:gd name="T8" fmla="*/ 120 w 120"/>
                  <a:gd name="T9" fmla="*/ 60 h 120"/>
                  <a:gd name="T10" fmla="*/ 60 w 120"/>
                  <a:gd name="T11" fmla="*/ 120 h 120"/>
                  <a:gd name="T12" fmla="*/ 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4" y="38"/>
                    </a:moveTo>
                    <a:cubicBezTo>
                      <a:pt x="4" y="38"/>
                      <a:pt x="5" y="37"/>
                      <a:pt x="5" y="36"/>
                    </a:cubicBezTo>
                    <a:cubicBezTo>
                      <a:pt x="6" y="33"/>
                      <a:pt x="8" y="31"/>
                      <a:pt x="9" y="28"/>
                    </a:cubicBezTo>
                    <a:cubicBezTo>
                      <a:pt x="20" y="11"/>
                      <a:pt x="39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136" y="67"/>
                <a:ext cx="48" cy="117"/>
              </a:xfrm>
              <a:custGeom>
                <a:avLst/>
                <a:gdLst>
                  <a:gd name="T0" fmla="*/ 0 w 48"/>
                  <a:gd name="T1" fmla="*/ 0 h 117"/>
                  <a:gd name="T2" fmla="*/ 0 w 48"/>
                  <a:gd name="T3" fmla="*/ 68 h 117"/>
                  <a:gd name="T4" fmla="*/ 48 w 48"/>
                  <a:gd name="T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7">
                    <a:moveTo>
                      <a:pt x="0" y="0"/>
                    </a:moveTo>
                    <a:lnTo>
                      <a:pt x="0" y="68"/>
                    </a:lnTo>
                    <a:lnTo>
                      <a:pt x="48" y="117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8" y="33"/>
                <a:ext cx="60" cy="59"/>
              </a:xfrm>
              <a:custGeom>
                <a:avLst/>
                <a:gdLst>
                  <a:gd name="T0" fmla="*/ 60 w 60"/>
                  <a:gd name="T1" fmla="*/ 59 h 59"/>
                  <a:gd name="T2" fmla="*/ 0 w 60"/>
                  <a:gd name="T3" fmla="*/ 59 h 59"/>
                  <a:gd name="T4" fmla="*/ 0 w 60"/>
                  <a:gd name="T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0" h="59">
                    <a:moveTo>
                      <a:pt x="60" y="59"/>
                    </a:move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0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05E-6 -4.90241E-7 L -1.5905E-6 -0.0544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05157E-6 -4.90241E-7 L 4.05157E-6 -0.0544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0664E-6 -4.90241E-7 L -2.00664E-6 -0.0544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2241720" y="2486942"/>
            <a:ext cx="7953034" cy="20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44958" y="2763809"/>
            <a:ext cx="1732441" cy="1697498"/>
            <a:chOff x="2200275" y="2709863"/>
            <a:chExt cx="1698626" cy="166436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362200" y="2819400"/>
              <a:ext cx="954088" cy="947738"/>
            </a:xfrm>
            <a:custGeom>
              <a:avLst/>
              <a:gdLst>
                <a:gd name="T0" fmla="*/ 114 w 254"/>
                <a:gd name="T1" fmla="*/ 0 h 251"/>
                <a:gd name="T2" fmla="*/ 30 w 254"/>
                <a:gd name="T3" fmla="*/ 46 h 251"/>
                <a:gd name="T4" fmla="*/ 3 w 254"/>
                <a:gd name="T5" fmla="*/ 137 h 251"/>
                <a:gd name="T6" fmla="*/ 49 w 254"/>
                <a:gd name="T7" fmla="*/ 221 h 251"/>
                <a:gd name="T8" fmla="*/ 140 w 254"/>
                <a:gd name="T9" fmla="*/ 248 h 251"/>
                <a:gd name="T10" fmla="*/ 224 w 254"/>
                <a:gd name="T11" fmla="*/ 202 h 251"/>
                <a:gd name="T12" fmla="*/ 251 w 254"/>
                <a:gd name="T13" fmla="*/ 111 h 251"/>
                <a:gd name="T14" fmla="*/ 204 w 254"/>
                <a:gd name="T15" fmla="*/ 27 h 251"/>
                <a:gd name="T16" fmla="*/ 127 w 254"/>
                <a:gd name="T17" fmla="*/ 0 h 251"/>
                <a:gd name="T18" fmla="*/ 114 w 254"/>
                <a:gd name="T1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1">
                  <a:moveTo>
                    <a:pt x="114" y="0"/>
                  </a:moveTo>
                  <a:cubicBezTo>
                    <a:pt x="80" y="4"/>
                    <a:pt x="50" y="21"/>
                    <a:pt x="30" y="46"/>
                  </a:cubicBezTo>
                  <a:cubicBezTo>
                    <a:pt x="10" y="70"/>
                    <a:pt x="0" y="103"/>
                    <a:pt x="3" y="137"/>
                  </a:cubicBezTo>
                  <a:cubicBezTo>
                    <a:pt x="7" y="171"/>
                    <a:pt x="24" y="201"/>
                    <a:pt x="49" y="221"/>
                  </a:cubicBezTo>
                  <a:cubicBezTo>
                    <a:pt x="74" y="241"/>
                    <a:pt x="106" y="251"/>
                    <a:pt x="140" y="248"/>
                  </a:cubicBezTo>
                  <a:cubicBezTo>
                    <a:pt x="174" y="244"/>
                    <a:pt x="204" y="227"/>
                    <a:pt x="224" y="202"/>
                  </a:cubicBezTo>
                  <a:cubicBezTo>
                    <a:pt x="244" y="178"/>
                    <a:pt x="254" y="145"/>
                    <a:pt x="251" y="111"/>
                  </a:cubicBezTo>
                  <a:cubicBezTo>
                    <a:pt x="247" y="76"/>
                    <a:pt x="230" y="47"/>
                    <a:pt x="204" y="27"/>
                  </a:cubicBezTo>
                  <a:cubicBezTo>
                    <a:pt x="183" y="9"/>
                    <a:pt x="156" y="0"/>
                    <a:pt x="127" y="0"/>
                  </a:cubicBezTo>
                  <a:cubicBezTo>
                    <a:pt x="123" y="0"/>
                    <a:pt x="118" y="0"/>
                    <a:pt x="1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603500" y="2797175"/>
              <a:ext cx="814388" cy="1063625"/>
            </a:xfrm>
            <a:custGeom>
              <a:avLst/>
              <a:gdLst>
                <a:gd name="T0" fmla="*/ 212 w 217"/>
                <a:gd name="T1" fmla="*/ 114 h 282"/>
                <a:gd name="T2" fmla="*/ 157 w 217"/>
                <a:gd name="T3" fmla="*/ 13 h 282"/>
                <a:gd name="T4" fmla="*/ 138 w 217"/>
                <a:gd name="T5" fmla="*/ 0 h 282"/>
                <a:gd name="T6" fmla="*/ 126 w 217"/>
                <a:gd name="T7" fmla="*/ 23 h 282"/>
                <a:gd name="T8" fmla="*/ 140 w 217"/>
                <a:gd name="T9" fmla="*/ 33 h 282"/>
                <a:gd name="T10" fmla="*/ 187 w 217"/>
                <a:gd name="T11" fmla="*/ 117 h 282"/>
                <a:gd name="T12" fmla="*/ 160 w 217"/>
                <a:gd name="T13" fmla="*/ 208 h 282"/>
                <a:gd name="T14" fmla="*/ 76 w 217"/>
                <a:gd name="T15" fmla="*/ 254 h 282"/>
                <a:gd name="T16" fmla="*/ 12 w 217"/>
                <a:gd name="T17" fmla="*/ 243 h 282"/>
                <a:gd name="T18" fmla="*/ 0 w 217"/>
                <a:gd name="T19" fmla="*/ 266 h 282"/>
                <a:gd name="T20" fmla="*/ 79 w 217"/>
                <a:gd name="T21" fmla="*/ 279 h 282"/>
                <a:gd name="T22" fmla="*/ 180 w 217"/>
                <a:gd name="T23" fmla="*/ 224 h 282"/>
                <a:gd name="T24" fmla="*/ 212 w 217"/>
                <a:gd name="T25" fmla="*/ 11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82">
                  <a:moveTo>
                    <a:pt x="212" y="114"/>
                  </a:moveTo>
                  <a:cubicBezTo>
                    <a:pt x="208" y="73"/>
                    <a:pt x="187" y="37"/>
                    <a:pt x="157" y="13"/>
                  </a:cubicBezTo>
                  <a:cubicBezTo>
                    <a:pt x="151" y="8"/>
                    <a:pt x="144" y="4"/>
                    <a:pt x="138" y="0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6"/>
                    <a:pt x="136" y="29"/>
                    <a:pt x="140" y="33"/>
                  </a:cubicBezTo>
                  <a:cubicBezTo>
                    <a:pt x="166" y="53"/>
                    <a:pt x="183" y="82"/>
                    <a:pt x="187" y="117"/>
                  </a:cubicBezTo>
                  <a:cubicBezTo>
                    <a:pt x="190" y="151"/>
                    <a:pt x="180" y="184"/>
                    <a:pt x="160" y="208"/>
                  </a:cubicBezTo>
                  <a:cubicBezTo>
                    <a:pt x="140" y="233"/>
                    <a:pt x="110" y="250"/>
                    <a:pt x="76" y="254"/>
                  </a:cubicBezTo>
                  <a:cubicBezTo>
                    <a:pt x="53" y="256"/>
                    <a:pt x="31" y="252"/>
                    <a:pt x="12" y="2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4" y="277"/>
                    <a:pt x="51" y="282"/>
                    <a:pt x="79" y="279"/>
                  </a:cubicBezTo>
                  <a:cubicBezTo>
                    <a:pt x="120" y="275"/>
                    <a:pt x="155" y="254"/>
                    <a:pt x="180" y="224"/>
                  </a:cubicBezTo>
                  <a:cubicBezTo>
                    <a:pt x="204" y="195"/>
                    <a:pt x="217" y="155"/>
                    <a:pt x="212" y="114"/>
                  </a:cubicBezTo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265363" y="2709863"/>
              <a:ext cx="855663" cy="1090613"/>
            </a:xfrm>
            <a:custGeom>
              <a:avLst/>
              <a:gdLst>
                <a:gd name="T0" fmla="*/ 75 w 228"/>
                <a:gd name="T1" fmla="*/ 250 h 289"/>
                <a:gd name="T2" fmla="*/ 29 w 228"/>
                <a:gd name="T3" fmla="*/ 166 h 289"/>
                <a:gd name="T4" fmla="*/ 56 w 228"/>
                <a:gd name="T5" fmla="*/ 75 h 289"/>
                <a:gd name="T6" fmla="*/ 140 w 228"/>
                <a:gd name="T7" fmla="*/ 29 h 289"/>
                <a:gd name="T8" fmla="*/ 216 w 228"/>
                <a:gd name="T9" fmla="*/ 46 h 289"/>
                <a:gd name="T10" fmla="*/ 228 w 228"/>
                <a:gd name="T11" fmla="*/ 23 h 289"/>
                <a:gd name="T12" fmla="*/ 137 w 228"/>
                <a:gd name="T13" fmla="*/ 4 h 289"/>
                <a:gd name="T14" fmla="*/ 36 w 228"/>
                <a:gd name="T15" fmla="*/ 59 h 289"/>
                <a:gd name="T16" fmla="*/ 36 w 228"/>
                <a:gd name="T17" fmla="*/ 59 h 289"/>
                <a:gd name="T18" fmla="*/ 4 w 228"/>
                <a:gd name="T19" fmla="*/ 169 h 289"/>
                <a:gd name="T20" fmla="*/ 59 w 228"/>
                <a:gd name="T21" fmla="*/ 270 h 289"/>
                <a:gd name="T22" fmla="*/ 90 w 228"/>
                <a:gd name="T23" fmla="*/ 289 h 289"/>
                <a:gd name="T24" fmla="*/ 102 w 228"/>
                <a:gd name="T25" fmla="*/ 266 h 289"/>
                <a:gd name="T26" fmla="*/ 75 w 228"/>
                <a:gd name="T27" fmla="*/ 25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289">
                  <a:moveTo>
                    <a:pt x="75" y="250"/>
                  </a:moveTo>
                  <a:cubicBezTo>
                    <a:pt x="50" y="230"/>
                    <a:pt x="33" y="200"/>
                    <a:pt x="29" y="166"/>
                  </a:cubicBezTo>
                  <a:cubicBezTo>
                    <a:pt x="26" y="132"/>
                    <a:pt x="36" y="99"/>
                    <a:pt x="56" y="75"/>
                  </a:cubicBezTo>
                  <a:cubicBezTo>
                    <a:pt x="76" y="50"/>
                    <a:pt x="106" y="33"/>
                    <a:pt x="140" y="29"/>
                  </a:cubicBezTo>
                  <a:cubicBezTo>
                    <a:pt x="168" y="26"/>
                    <a:pt x="194" y="33"/>
                    <a:pt x="216" y="4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01" y="8"/>
                    <a:pt x="170" y="0"/>
                    <a:pt x="137" y="4"/>
                  </a:cubicBezTo>
                  <a:cubicBezTo>
                    <a:pt x="96" y="8"/>
                    <a:pt x="61" y="2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12" y="88"/>
                    <a:pt x="0" y="128"/>
                    <a:pt x="4" y="169"/>
                  </a:cubicBezTo>
                  <a:cubicBezTo>
                    <a:pt x="8" y="210"/>
                    <a:pt x="29" y="245"/>
                    <a:pt x="59" y="270"/>
                  </a:cubicBezTo>
                  <a:cubicBezTo>
                    <a:pt x="68" y="277"/>
                    <a:pt x="79" y="284"/>
                    <a:pt x="90" y="289"/>
                  </a:cubicBezTo>
                  <a:cubicBezTo>
                    <a:pt x="102" y="266"/>
                    <a:pt x="102" y="266"/>
                    <a:pt x="102" y="266"/>
                  </a:cubicBezTo>
                  <a:cubicBezTo>
                    <a:pt x="92" y="262"/>
                    <a:pt x="83" y="256"/>
                    <a:pt x="75" y="250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824163" y="3265488"/>
              <a:ext cx="319088" cy="180975"/>
            </a:xfrm>
            <a:custGeom>
              <a:avLst/>
              <a:gdLst>
                <a:gd name="T0" fmla="*/ 67 w 85"/>
                <a:gd name="T1" fmla="*/ 45 h 48"/>
                <a:gd name="T2" fmla="*/ 9 w 85"/>
                <a:gd name="T3" fmla="*/ 25 h 48"/>
                <a:gd name="T4" fmla="*/ 2 w 85"/>
                <a:gd name="T5" fmla="*/ 10 h 48"/>
                <a:gd name="T6" fmla="*/ 17 w 85"/>
                <a:gd name="T7" fmla="*/ 2 h 48"/>
                <a:gd name="T8" fmla="*/ 75 w 85"/>
                <a:gd name="T9" fmla="*/ 23 h 48"/>
                <a:gd name="T10" fmla="*/ 82 w 85"/>
                <a:gd name="T11" fmla="*/ 38 h 48"/>
                <a:gd name="T12" fmla="*/ 67 w 85"/>
                <a:gd name="T1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8">
                  <a:moveTo>
                    <a:pt x="67" y="4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3" y="23"/>
                    <a:pt x="0" y="16"/>
                    <a:pt x="2" y="10"/>
                  </a:cubicBezTo>
                  <a:cubicBezTo>
                    <a:pt x="4" y="3"/>
                    <a:pt x="11" y="0"/>
                    <a:pt x="17" y="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81" y="25"/>
                    <a:pt x="85" y="32"/>
                    <a:pt x="82" y="38"/>
                  </a:cubicBezTo>
                  <a:cubicBezTo>
                    <a:pt x="80" y="44"/>
                    <a:pt x="73" y="48"/>
                    <a:pt x="67" y="45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0825" y="2876550"/>
              <a:ext cx="90488" cy="474663"/>
            </a:xfrm>
            <a:custGeom>
              <a:avLst/>
              <a:gdLst>
                <a:gd name="T0" fmla="*/ 12 w 24"/>
                <a:gd name="T1" fmla="*/ 126 h 126"/>
                <a:gd name="T2" fmla="*/ 0 w 24"/>
                <a:gd name="T3" fmla="*/ 114 h 126"/>
                <a:gd name="T4" fmla="*/ 0 w 24"/>
                <a:gd name="T5" fmla="*/ 12 h 126"/>
                <a:gd name="T6" fmla="*/ 12 w 24"/>
                <a:gd name="T7" fmla="*/ 0 h 126"/>
                <a:gd name="T8" fmla="*/ 24 w 24"/>
                <a:gd name="T9" fmla="*/ 12 h 126"/>
                <a:gd name="T10" fmla="*/ 24 w 24"/>
                <a:gd name="T11" fmla="*/ 114 h 126"/>
                <a:gd name="T12" fmla="*/ 12 w 24"/>
                <a:gd name="T1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6">
                  <a:moveTo>
                    <a:pt x="12" y="126"/>
                  </a:moveTo>
                  <a:cubicBezTo>
                    <a:pt x="5" y="126"/>
                    <a:pt x="0" y="120"/>
                    <a:pt x="0" y="1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4" y="120"/>
                    <a:pt x="18" y="126"/>
                    <a:pt x="12" y="126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768600" y="3238500"/>
              <a:ext cx="131763" cy="131763"/>
            </a:xfrm>
            <a:prstGeom prst="ellipse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828925" y="2879725"/>
              <a:ext cx="22225" cy="82550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057525" y="2992438"/>
              <a:ext cx="74613" cy="76200"/>
            </a:xfrm>
            <a:custGeom>
              <a:avLst/>
              <a:gdLst>
                <a:gd name="T0" fmla="*/ 35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6 h 48"/>
                <a:gd name="T8" fmla="*/ 35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5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154363" y="3271838"/>
              <a:ext cx="8413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54350" y="3502025"/>
              <a:ext cx="74613" cy="76200"/>
            </a:xfrm>
            <a:custGeom>
              <a:avLst/>
              <a:gdLst>
                <a:gd name="T0" fmla="*/ 11 w 47"/>
                <a:gd name="T1" fmla="*/ 0 h 48"/>
                <a:gd name="T2" fmla="*/ 47 w 47"/>
                <a:gd name="T3" fmla="*/ 36 h 48"/>
                <a:gd name="T4" fmla="*/ 35 w 47"/>
                <a:gd name="T5" fmla="*/ 48 h 48"/>
                <a:gd name="T6" fmla="*/ 0 w 47"/>
                <a:gd name="T7" fmla="*/ 12 h 48"/>
                <a:gd name="T8" fmla="*/ 11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1" y="0"/>
                  </a:moveTo>
                  <a:lnTo>
                    <a:pt x="47" y="36"/>
                  </a:lnTo>
                  <a:lnTo>
                    <a:pt x="35" y="48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828925" y="3605213"/>
              <a:ext cx="22225" cy="79375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543175" y="2989263"/>
              <a:ext cx="74613" cy="76200"/>
            </a:xfrm>
            <a:custGeom>
              <a:avLst/>
              <a:gdLst>
                <a:gd name="T0" fmla="*/ 12 w 47"/>
                <a:gd name="T1" fmla="*/ 0 h 48"/>
                <a:gd name="T2" fmla="*/ 47 w 47"/>
                <a:gd name="T3" fmla="*/ 36 h 48"/>
                <a:gd name="T4" fmla="*/ 38 w 47"/>
                <a:gd name="T5" fmla="*/ 48 h 48"/>
                <a:gd name="T6" fmla="*/ 0 w 47"/>
                <a:gd name="T7" fmla="*/ 12 h 48"/>
                <a:gd name="T8" fmla="*/ 12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12" y="0"/>
                  </a:moveTo>
                  <a:lnTo>
                    <a:pt x="47" y="36"/>
                  </a:lnTo>
                  <a:lnTo>
                    <a:pt x="38" y="48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2546350" y="3502025"/>
              <a:ext cx="74613" cy="76200"/>
            </a:xfrm>
            <a:custGeom>
              <a:avLst/>
              <a:gdLst>
                <a:gd name="T0" fmla="*/ 38 w 47"/>
                <a:gd name="T1" fmla="*/ 0 h 48"/>
                <a:gd name="T2" fmla="*/ 47 w 47"/>
                <a:gd name="T3" fmla="*/ 12 h 48"/>
                <a:gd name="T4" fmla="*/ 12 w 47"/>
                <a:gd name="T5" fmla="*/ 48 h 48"/>
                <a:gd name="T6" fmla="*/ 0 w 47"/>
                <a:gd name="T7" fmla="*/ 38 h 48"/>
                <a:gd name="T8" fmla="*/ 38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38" y="0"/>
                  </a:moveTo>
                  <a:lnTo>
                    <a:pt x="47" y="12"/>
                  </a:lnTo>
                  <a:lnTo>
                    <a:pt x="12" y="48"/>
                  </a:lnTo>
                  <a:lnTo>
                    <a:pt x="0" y="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438400" y="3271838"/>
              <a:ext cx="77788" cy="26988"/>
            </a:xfrm>
            <a:prstGeom prst="rect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200275" y="4154488"/>
              <a:ext cx="26770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Eve</a:t>
              </a:r>
              <a:endParaRPr lang="en-US" altLang="en-US" sz="1836" kern="0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463800" y="41544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2535238" y="4154488"/>
              <a:ext cx="944169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y 15 minutes</a:t>
              </a:r>
              <a:endParaRPr lang="en-US" altLang="en-US" sz="1836" kern="0"/>
            </a:p>
          </p:txBody>
        </p:sp>
        <p:sp>
          <p:nvSpPr>
            <p:cNvPr id="99" name="Freeform 97"/>
            <p:cNvSpPr>
              <a:spLocks noEditPoints="1"/>
            </p:cNvSpPr>
            <p:nvPr/>
          </p:nvSpPr>
          <p:spPr bwMode="auto">
            <a:xfrm>
              <a:off x="3492500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2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2 w 187"/>
                <a:gd name="T27" fmla="*/ 0 h 19"/>
                <a:gd name="T28" fmla="*/ 112 w 187"/>
                <a:gd name="T29" fmla="*/ 19 h 19"/>
                <a:gd name="T30" fmla="*/ 112 w 187"/>
                <a:gd name="T31" fmla="*/ 19 h 19"/>
                <a:gd name="T32" fmla="*/ 112 w 187"/>
                <a:gd name="T33" fmla="*/ 19 h 19"/>
                <a:gd name="T34" fmla="*/ 112 w 187"/>
                <a:gd name="T35" fmla="*/ 0 h 19"/>
                <a:gd name="T36" fmla="*/ 112 w 187"/>
                <a:gd name="T37" fmla="*/ 0 h 19"/>
                <a:gd name="T38" fmla="*/ 112 w 187"/>
                <a:gd name="T39" fmla="*/ 19 h 19"/>
                <a:gd name="T40" fmla="*/ 57 w 187"/>
                <a:gd name="T41" fmla="*/ 19 h 19"/>
                <a:gd name="T42" fmla="*/ 93 w 187"/>
                <a:gd name="T43" fmla="*/ 19 h 19"/>
                <a:gd name="T44" fmla="*/ 93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2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112" y="19"/>
                  </a:moveTo>
                  <a:lnTo>
                    <a:pt x="112" y="19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2" y="19"/>
                  </a:lnTo>
                  <a:close/>
                  <a:moveTo>
                    <a:pt x="57" y="19"/>
                  </a:moveTo>
                  <a:lnTo>
                    <a:pt x="93" y="19"/>
                  </a:lnTo>
                  <a:lnTo>
                    <a:pt x="93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3767138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76584" y="2483704"/>
            <a:ext cx="2221410" cy="1977604"/>
            <a:chOff x="7820025" y="2435225"/>
            <a:chExt cx="2178051" cy="1939003"/>
          </a:xfrm>
        </p:grpSpPr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8609013" y="2940050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8609013" y="2767013"/>
              <a:ext cx="1127125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9032875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032875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371013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9371013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8694738" y="34766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9032875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9371013" y="34766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66"/>
            <p:cNvSpPr>
              <a:spLocks noEditPoints="1"/>
            </p:cNvSpPr>
            <p:nvPr/>
          </p:nvSpPr>
          <p:spPr bwMode="auto">
            <a:xfrm>
              <a:off x="8609013" y="2940050"/>
              <a:ext cx="822325" cy="792163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1 h 210"/>
                <a:gd name="T4" fmla="*/ 98 w 219"/>
                <a:gd name="T5" fmla="*/ 81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19 h 210"/>
                <a:gd name="T14" fmla="*/ 98 w 219"/>
                <a:gd name="T15" fmla="*/ 19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1"/>
                    <a:pt x="23" y="81"/>
                    <a:pt x="23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8609013" y="2767013"/>
              <a:ext cx="984250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9032875" y="3011488"/>
              <a:ext cx="282575" cy="174625"/>
            </a:xfrm>
            <a:custGeom>
              <a:avLst/>
              <a:gdLst>
                <a:gd name="T0" fmla="*/ 178 w 178"/>
                <a:gd name="T1" fmla="*/ 0 h 110"/>
                <a:gd name="T2" fmla="*/ 0 w 178"/>
                <a:gd name="T3" fmla="*/ 0 h 110"/>
                <a:gd name="T4" fmla="*/ 0 w 178"/>
                <a:gd name="T5" fmla="*/ 110 h 110"/>
                <a:gd name="T6" fmla="*/ 107 w 178"/>
                <a:gd name="T7" fmla="*/ 110 h 110"/>
                <a:gd name="T8" fmla="*/ 178 w 178"/>
                <a:gd name="T9" fmla="*/ 34 h 110"/>
                <a:gd name="T10" fmla="*/ 178 w 178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10">
                  <a:moveTo>
                    <a:pt x="178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107" y="110"/>
                  </a:lnTo>
                  <a:lnTo>
                    <a:pt x="178" y="34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9032875" y="3246438"/>
              <a:ext cx="112713" cy="123825"/>
            </a:xfrm>
            <a:custGeom>
              <a:avLst/>
              <a:gdLst>
                <a:gd name="T0" fmla="*/ 71 w 71"/>
                <a:gd name="T1" fmla="*/ 0 h 78"/>
                <a:gd name="T2" fmla="*/ 0 w 71"/>
                <a:gd name="T3" fmla="*/ 0 h 78"/>
                <a:gd name="T4" fmla="*/ 0 w 71"/>
                <a:gd name="T5" fmla="*/ 78 h 78"/>
                <a:gd name="T6" fmla="*/ 71 w 71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8694738" y="30114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8694738" y="3246438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8694738" y="3476625"/>
              <a:ext cx="238125" cy="173038"/>
            </a:xfrm>
            <a:custGeom>
              <a:avLst/>
              <a:gdLst>
                <a:gd name="T0" fmla="*/ 150 w 150"/>
                <a:gd name="T1" fmla="*/ 0 h 109"/>
                <a:gd name="T2" fmla="*/ 0 w 150"/>
                <a:gd name="T3" fmla="*/ 0 h 109"/>
                <a:gd name="T4" fmla="*/ 0 w 150"/>
                <a:gd name="T5" fmla="*/ 109 h 109"/>
                <a:gd name="T6" fmla="*/ 50 w 150"/>
                <a:gd name="T7" fmla="*/ 109 h 109"/>
                <a:gd name="T8" fmla="*/ 150 w 150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09">
                  <a:moveTo>
                    <a:pt x="150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50" y="109"/>
                  </a:lnTo>
                  <a:lnTo>
                    <a:pt x="1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8345488" y="2435225"/>
              <a:ext cx="1652588" cy="1660525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6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7 h 440"/>
                <a:gd name="T10" fmla="*/ 432 w 440"/>
                <a:gd name="T11" fmla="*/ 310 h 440"/>
                <a:gd name="T12" fmla="*/ 432 w 440"/>
                <a:gd name="T13" fmla="*/ 302 h 440"/>
                <a:gd name="T14" fmla="*/ 440 w 440"/>
                <a:gd name="T15" fmla="*/ 279 h 440"/>
                <a:gd name="T16" fmla="*/ 440 w 440"/>
                <a:gd name="T17" fmla="*/ 239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7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0 h 440"/>
                <a:gd name="T32" fmla="*/ 421 w 440"/>
                <a:gd name="T33" fmla="*/ 32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4 h 440"/>
                <a:gd name="T72" fmla="*/ 0 w 440"/>
                <a:gd name="T73" fmla="*/ 143 h 440"/>
                <a:gd name="T74" fmla="*/ 8 w 440"/>
                <a:gd name="T75" fmla="*/ 167 h 440"/>
                <a:gd name="T76" fmla="*/ 8 w 440"/>
                <a:gd name="T77" fmla="*/ 214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8 h 440"/>
                <a:gd name="T86" fmla="*/ 8 w 440"/>
                <a:gd name="T87" fmla="*/ 355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8 h 440"/>
                <a:gd name="T96" fmla="*/ 51 w 440"/>
                <a:gd name="T97" fmla="*/ 438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39"/>
                    <a:pt x="390" y="438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8"/>
                  </a:moveTo>
                  <a:cubicBezTo>
                    <a:pt x="408" y="421"/>
                    <a:pt x="404" y="424"/>
                    <a:pt x="399" y="426"/>
                  </a:cubicBezTo>
                  <a:cubicBezTo>
                    <a:pt x="403" y="433"/>
                    <a:pt x="403" y="433"/>
                    <a:pt x="403" y="433"/>
                  </a:cubicBezTo>
                  <a:cubicBezTo>
                    <a:pt x="408" y="431"/>
                    <a:pt x="412" y="428"/>
                    <a:pt x="417" y="424"/>
                  </a:cubicBezTo>
                  <a:cubicBezTo>
                    <a:pt x="411" y="418"/>
                    <a:pt x="411" y="418"/>
                    <a:pt x="411" y="418"/>
                  </a:cubicBezTo>
                  <a:close/>
                  <a:moveTo>
                    <a:pt x="425" y="401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4"/>
                    <a:pt x="430" y="410"/>
                    <a:pt x="432" y="405"/>
                  </a:cubicBezTo>
                  <a:cubicBezTo>
                    <a:pt x="425" y="401"/>
                    <a:pt x="425" y="401"/>
                    <a:pt x="425" y="401"/>
                  </a:cubicBezTo>
                  <a:close/>
                  <a:moveTo>
                    <a:pt x="432" y="380"/>
                  </a:moveTo>
                  <a:cubicBezTo>
                    <a:pt x="431" y="385"/>
                    <a:pt x="430" y="390"/>
                    <a:pt x="428" y="394"/>
                  </a:cubicBezTo>
                  <a:cubicBezTo>
                    <a:pt x="436" y="397"/>
                    <a:pt x="436" y="397"/>
                    <a:pt x="436" y="397"/>
                  </a:cubicBezTo>
                  <a:cubicBezTo>
                    <a:pt x="438" y="392"/>
                    <a:pt x="439" y="387"/>
                    <a:pt x="440" y="381"/>
                  </a:cubicBezTo>
                  <a:cubicBezTo>
                    <a:pt x="432" y="380"/>
                    <a:pt x="432" y="380"/>
                    <a:pt x="432" y="380"/>
                  </a:cubicBezTo>
                  <a:close/>
                  <a:moveTo>
                    <a:pt x="432" y="357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7"/>
                    <a:pt x="440" y="357"/>
                    <a:pt x="440" y="357"/>
                  </a:cubicBezTo>
                  <a:lnTo>
                    <a:pt x="432" y="357"/>
                  </a:lnTo>
                  <a:close/>
                  <a:moveTo>
                    <a:pt x="432" y="334"/>
                  </a:moveTo>
                  <a:cubicBezTo>
                    <a:pt x="432" y="349"/>
                    <a:pt x="432" y="349"/>
                    <a:pt x="432" y="349"/>
                  </a:cubicBezTo>
                  <a:cubicBezTo>
                    <a:pt x="440" y="349"/>
                    <a:pt x="440" y="349"/>
                    <a:pt x="440" y="349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2"/>
                    <a:pt x="432" y="302"/>
                    <a:pt x="432" y="302"/>
                  </a:cubicBezTo>
                  <a:cubicBezTo>
                    <a:pt x="440" y="302"/>
                    <a:pt x="440" y="302"/>
                    <a:pt x="440" y="302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39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39"/>
                    <a:pt x="440" y="239"/>
                    <a:pt x="440" y="239"/>
                  </a:cubicBezTo>
                  <a:lnTo>
                    <a:pt x="432" y="239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2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2"/>
                    <a:pt x="440" y="192"/>
                    <a:pt x="440" y="192"/>
                  </a:cubicBezTo>
                  <a:lnTo>
                    <a:pt x="432" y="192"/>
                  </a:lnTo>
                  <a:close/>
                  <a:moveTo>
                    <a:pt x="432" y="169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40" y="184"/>
                    <a:pt x="440" y="184"/>
                    <a:pt x="440" y="184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5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5"/>
                    <a:pt x="440" y="145"/>
                    <a:pt x="440" y="145"/>
                  </a:cubicBezTo>
                  <a:lnTo>
                    <a:pt x="432" y="145"/>
                  </a:lnTo>
                  <a:close/>
                  <a:moveTo>
                    <a:pt x="432" y="122"/>
                  </a:moveTo>
                  <a:cubicBezTo>
                    <a:pt x="432" y="137"/>
                    <a:pt x="432" y="137"/>
                    <a:pt x="432" y="137"/>
                  </a:cubicBezTo>
                  <a:cubicBezTo>
                    <a:pt x="440" y="137"/>
                    <a:pt x="440" y="137"/>
                    <a:pt x="440" y="137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0"/>
                    <a:pt x="432" y="90"/>
                    <a:pt x="432" y="90"/>
                  </a:cubicBezTo>
                  <a:cubicBezTo>
                    <a:pt x="440" y="90"/>
                    <a:pt x="440" y="90"/>
                    <a:pt x="440" y="90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1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5"/>
                    <a:pt x="438" y="50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2"/>
                  </a:moveTo>
                  <a:cubicBezTo>
                    <a:pt x="424" y="36"/>
                    <a:pt x="426" y="41"/>
                    <a:pt x="428" y="45"/>
                  </a:cubicBezTo>
                  <a:cubicBezTo>
                    <a:pt x="436" y="42"/>
                    <a:pt x="436" y="42"/>
                    <a:pt x="436" y="42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2"/>
                    <a:pt x="421" y="32"/>
                    <a:pt x="421" y="32"/>
                  </a:cubicBezTo>
                  <a:close/>
                  <a:moveTo>
                    <a:pt x="405" y="17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1"/>
                    <a:pt x="422" y="21"/>
                    <a:pt x="422" y="21"/>
                  </a:cubicBezTo>
                  <a:cubicBezTo>
                    <a:pt x="419" y="17"/>
                    <a:pt x="414" y="13"/>
                    <a:pt x="410" y="10"/>
                  </a:cubicBezTo>
                  <a:cubicBezTo>
                    <a:pt x="405" y="17"/>
                    <a:pt x="405" y="17"/>
                    <a:pt x="405" y="17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397" y="4"/>
                    <a:pt x="392" y="2"/>
                    <a:pt x="386" y="1"/>
                  </a:cubicBezTo>
                  <a:cubicBezTo>
                    <a:pt x="385" y="9"/>
                    <a:pt x="385" y="9"/>
                    <a:pt x="385" y="9"/>
                  </a:cubicBez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8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0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6"/>
                  </a:moveTo>
                  <a:cubicBezTo>
                    <a:pt x="40" y="14"/>
                    <a:pt x="45" y="12"/>
                    <a:pt x="50" y="1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4"/>
                    <a:pt x="37" y="7"/>
                    <a:pt x="32" y="9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1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8"/>
                  </a:cubicBezTo>
                  <a:lnTo>
                    <a:pt x="10" y="51"/>
                  </a:ln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3"/>
                    <a:pt x="8" y="60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lnTo>
                    <a:pt x="8" y="96"/>
                  </a:lnTo>
                  <a:close/>
                  <a:moveTo>
                    <a:pt x="8" y="120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3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8" y="143"/>
                  </a:lnTo>
                  <a:close/>
                  <a:moveTo>
                    <a:pt x="8" y="167"/>
                  </a:moveTo>
                  <a:cubicBezTo>
                    <a:pt x="8" y="151"/>
                    <a:pt x="8" y="151"/>
                    <a:pt x="8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4"/>
                  </a:moveTo>
                  <a:cubicBezTo>
                    <a:pt x="8" y="198"/>
                    <a:pt x="8" y="198"/>
                    <a:pt x="8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8" y="214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1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1"/>
                    <a:pt x="0" y="261"/>
                    <a:pt x="0" y="261"/>
                  </a:cubicBezTo>
                  <a:lnTo>
                    <a:pt x="8" y="261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8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0" y="308"/>
                    <a:pt x="0" y="308"/>
                  </a:cubicBezTo>
                  <a:lnTo>
                    <a:pt x="8" y="308"/>
                  </a:lnTo>
                  <a:close/>
                  <a:moveTo>
                    <a:pt x="8" y="332"/>
                  </a:moveTo>
                  <a:cubicBezTo>
                    <a:pt x="8" y="316"/>
                    <a:pt x="8" y="316"/>
                    <a:pt x="8" y="316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5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5"/>
                    <a:pt x="0" y="355"/>
                    <a:pt x="0" y="355"/>
                  </a:cubicBezTo>
                  <a:lnTo>
                    <a:pt x="8" y="355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79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5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8"/>
                    <a:pt x="7" y="403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7"/>
                  </a:moveTo>
                  <a:cubicBezTo>
                    <a:pt x="24" y="414"/>
                    <a:pt x="20" y="410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5"/>
                    <a:pt x="18" y="419"/>
                    <a:pt x="22" y="423"/>
                  </a:cubicBezTo>
                  <a:cubicBezTo>
                    <a:pt x="27" y="417"/>
                    <a:pt x="27" y="417"/>
                    <a:pt x="27" y="417"/>
                  </a:cubicBezTo>
                  <a:close/>
                  <a:moveTo>
                    <a:pt x="46" y="428"/>
                  </a:moveTo>
                  <a:cubicBezTo>
                    <a:pt x="41" y="427"/>
                    <a:pt x="37" y="424"/>
                    <a:pt x="33" y="422"/>
                  </a:cubicBezTo>
                  <a:cubicBezTo>
                    <a:pt x="29" y="428"/>
                    <a:pt x="29" y="428"/>
                    <a:pt x="29" y="428"/>
                  </a:cubicBezTo>
                  <a:cubicBezTo>
                    <a:pt x="33" y="431"/>
                    <a:pt x="38" y="434"/>
                    <a:pt x="43" y="436"/>
                  </a:cubicBezTo>
                  <a:cubicBezTo>
                    <a:pt x="46" y="428"/>
                    <a:pt x="46" y="428"/>
                    <a:pt x="46" y="428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8"/>
                    <a:pt x="51" y="438"/>
                    <a:pt x="51" y="438"/>
                  </a:cubicBezTo>
                  <a:cubicBezTo>
                    <a:pt x="56" y="439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8751888" y="4154488"/>
              <a:ext cx="857607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Clean table</a:t>
              </a:r>
              <a:endParaRPr lang="en-US" altLang="en-US" sz="1836" kern="0"/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7820025" y="3265488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7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7 w 187"/>
                <a:gd name="T47" fmla="*/ 0 h 19"/>
                <a:gd name="T48" fmla="*/ 57 w 187"/>
                <a:gd name="T49" fmla="*/ 19 h 19"/>
                <a:gd name="T50" fmla="*/ 57 w 187"/>
                <a:gd name="T51" fmla="*/ 19 h 19"/>
                <a:gd name="T52" fmla="*/ 57 w 187"/>
                <a:gd name="T53" fmla="*/ 19 h 19"/>
                <a:gd name="T54" fmla="*/ 57 w 187"/>
                <a:gd name="T55" fmla="*/ 0 h 19"/>
                <a:gd name="T56" fmla="*/ 57 w 187"/>
                <a:gd name="T57" fmla="*/ 0 h 19"/>
                <a:gd name="T58" fmla="*/ 57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7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57" y="19"/>
                  </a:moveTo>
                  <a:lnTo>
                    <a:pt x="57" y="19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8094663" y="3205163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00450" y="2483704"/>
            <a:ext cx="3615458" cy="1977604"/>
            <a:chOff x="4019550" y="2435225"/>
            <a:chExt cx="3544888" cy="19390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367338" y="2986088"/>
              <a:ext cx="1127125" cy="792163"/>
            </a:xfrm>
            <a:custGeom>
              <a:avLst/>
              <a:gdLst>
                <a:gd name="T0" fmla="*/ 0 w 300"/>
                <a:gd name="T1" fmla="*/ 198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8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8"/>
                  </a:moveTo>
                  <a:cubicBezTo>
                    <a:pt x="0" y="204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5"/>
                    <a:pt x="300" y="19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8"/>
                    <a:pt x="0" y="198"/>
                    <a:pt x="0" y="198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367338" y="2811463"/>
              <a:ext cx="1127125" cy="174625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1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1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5"/>
                    <a:pt x="296" y="0"/>
                    <a:pt x="289" y="0"/>
                  </a:cubicBezTo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791200" y="3057525"/>
              <a:ext cx="282575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791200" y="3290888"/>
              <a:ext cx="2825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129338" y="3290888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6129338" y="3057525"/>
              <a:ext cx="282575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54650" y="3057525"/>
              <a:ext cx="280988" cy="17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454650" y="3290888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454650" y="3521075"/>
              <a:ext cx="280988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791200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6129338" y="3521075"/>
              <a:ext cx="282575" cy="174625"/>
            </a:xfrm>
            <a:prstGeom prst="rect">
              <a:avLst/>
            </a:prstGeom>
            <a:solidFill>
              <a:srgbClr val="D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5367338" y="2986088"/>
              <a:ext cx="822325" cy="792163"/>
            </a:xfrm>
            <a:custGeom>
              <a:avLst/>
              <a:gdLst>
                <a:gd name="T0" fmla="*/ 219 w 219"/>
                <a:gd name="T1" fmla="*/ 0 h 210"/>
                <a:gd name="T2" fmla="*/ 49 w 219"/>
                <a:gd name="T3" fmla="*/ 0 h 210"/>
                <a:gd name="T4" fmla="*/ 61 w 219"/>
                <a:gd name="T5" fmla="*/ 15 h 210"/>
                <a:gd name="T6" fmla="*/ 64 w 219"/>
                <a:gd name="T7" fmla="*/ 19 h 210"/>
                <a:gd name="T8" fmla="*/ 98 w 219"/>
                <a:gd name="T9" fmla="*/ 19 h 210"/>
                <a:gd name="T10" fmla="*/ 98 w 219"/>
                <a:gd name="T11" fmla="*/ 65 h 210"/>
                <a:gd name="T12" fmla="*/ 71 w 219"/>
                <a:gd name="T13" fmla="*/ 65 h 210"/>
                <a:gd name="T14" fmla="*/ 70 w 219"/>
                <a:gd name="T15" fmla="*/ 71 h 210"/>
                <a:gd name="T16" fmla="*/ 67 w 219"/>
                <a:gd name="T17" fmla="*/ 81 h 210"/>
                <a:gd name="T18" fmla="*/ 98 w 219"/>
                <a:gd name="T19" fmla="*/ 81 h 210"/>
                <a:gd name="T20" fmla="*/ 98 w 219"/>
                <a:gd name="T21" fmla="*/ 127 h 210"/>
                <a:gd name="T22" fmla="*/ 23 w 219"/>
                <a:gd name="T23" fmla="*/ 127 h 210"/>
                <a:gd name="T24" fmla="*/ 23 w 219"/>
                <a:gd name="T25" fmla="*/ 123 h 210"/>
                <a:gd name="T26" fmla="*/ 0 w 219"/>
                <a:gd name="T27" fmla="*/ 127 h 210"/>
                <a:gd name="T28" fmla="*/ 0 w 219"/>
                <a:gd name="T29" fmla="*/ 198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2 h 210"/>
                <a:gd name="T40" fmla="*/ 86 w 219"/>
                <a:gd name="T41" fmla="*/ 142 h 210"/>
                <a:gd name="T42" fmla="*/ 113 w 219"/>
                <a:gd name="T43" fmla="*/ 114 h 210"/>
                <a:gd name="T44" fmla="*/ 113 w 219"/>
                <a:gd name="T45" fmla="*/ 81 h 210"/>
                <a:gd name="T46" fmla="*/ 143 w 219"/>
                <a:gd name="T47" fmla="*/ 81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19 h 210"/>
                <a:gd name="T54" fmla="*/ 188 w 219"/>
                <a:gd name="T55" fmla="*/ 19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1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3" y="4"/>
                    <a:pt x="58" y="10"/>
                    <a:pt x="61" y="15"/>
                  </a:cubicBezTo>
                  <a:cubicBezTo>
                    <a:pt x="62" y="17"/>
                    <a:pt x="63" y="18"/>
                    <a:pt x="64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69" y="75"/>
                    <a:pt x="68" y="78"/>
                    <a:pt x="67" y="81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6" y="126"/>
                    <a:pt x="8" y="127"/>
                    <a:pt x="0" y="127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4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367338" y="2811463"/>
              <a:ext cx="984250" cy="174625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1 h 46"/>
                <a:gd name="T8" fmla="*/ 0 w 262"/>
                <a:gd name="T9" fmla="*/ 11 h 46"/>
                <a:gd name="T10" fmla="*/ 0 w 262"/>
                <a:gd name="T11" fmla="*/ 26 h 46"/>
                <a:gd name="T12" fmla="*/ 16 w 262"/>
                <a:gd name="T13" fmla="*/ 28 h 46"/>
                <a:gd name="T14" fmla="*/ 49 w 262"/>
                <a:gd name="T15" fmla="*/ 46 h 46"/>
                <a:gd name="T16" fmla="*/ 219 w 262"/>
                <a:gd name="T17" fmla="*/ 46 h 46"/>
                <a:gd name="T18" fmla="*/ 262 w 262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11" y="27"/>
                    <a:pt x="16" y="28"/>
                  </a:cubicBezTo>
                  <a:cubicBezTo>
                    <a:pt x="28" y="31"/>
                    <a:pt x="39" y="37"/>
                    <a:pt x="4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959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91200" y="3057525"/>
              <a:ext cx="282575" cy="173038"/>
            </a:xfrm>
            <a:custGeom>
              <a:avLst/>
              <a:gdLst>
                <a:gd name="T0" fmla="*/ 178 w 178"/>
                <a:gd name="T1" fmla="*/ 0 h 109"/>
                <a:gd name="T2" fmla="*/ 0 w 178"/>
                <a:gd name="T3" fmla="*/ 0 h 109"/>
                <a:gd name="T4" fmla="*/ 0 w 178"/>
                <a:gd name="T5" fmla="*/ 109 h 109"/>
                <a:gd name="T6" fmla="*/ 107 w 178"/>
                <a:gd name="T7" fmla="*/ 109 h 109"/>
                <a:gd name="T8" fmla="*/ 178 w 178"/>
                <a:gd name="T9" fmla="*/ 33 h 109"/>
                <a:gd name="T10" fmla="*/ 178 w 178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09">
                  <a:moveTo>
                    <a:pt x="178" y="0"/>
                  </a:moveTo>
                  <a:lnTo>
                    <a:pt x="0" y="0"/>
                  </a:lnTo>
                  <a:lnTo>
                    <a:pt x="0" y="109"/>
                  </a:lnTo>
                  <a:lnTo>
                    <a:pt x="107" y="109"/>
                  </a:lnTo>
                  <a:lnTo>
                    <a:pt x="178" y="33"/>
                  </a:lnTo>
                  <a:lnTo>
                    <a:pt x="1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791200" y="3290888"/>
              <a:ext cx="112713" cy="125413"/>
            </a:xfrm>
            <a:custGeom>
              <a:avLst/>
              <a:gdLst>
                <a:gd name="T0" fmla="*/ 71 w 71"/>
                <a:gd name="T1" fmla="*/ 0 h 79"/>
                <a:gd name="T2" fmla="*/ 0 w 71"/>
                <a:gd name="T3" fmla="*/ 0 h 79"/>
                <a:gd name="T4" fmla="*/ 0 w 71"/>
                <a:gd name="T5" fmla="*/ 79 h 79"/>
                <a:gd name="T6" fmla="*/ 71 w 71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9">
                  <a:moveTo>
                    <a:pt x="71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608638" y="3057525"/>
              <a:ext cx="127000" cy="173038"/>
            </a:xfrm>
            <a:custGeom>
              <a:avLst/>
              <a:gdLst>
                <a:gd name="T0" fmla="*/ 34 w 34"/>
                <a:gd name="T1" fmla="*/ 0 h 46"/>
                <a:gd name="T2" fmla="*/ 0 w 34"/>
                <a:gd name="T3" fmla="*/ 0 h 46"/>
                <a:gd name="T4" fmla="*/ 7 w 34"/>
                <a:gd name="T5" fmla="*/ 46 h 46"/>
                <a:gd name="T6" fmla="*/ 34 w 34"/>
                <a:gd name="T7" fmla="*/ 46 h 46"/>
                <a:gd name="T8" fmla="*/ 34 w 3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4"/>
                    <a:pt x="10" y="30"/>
                    <a:pt x="7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5454650" y="3290888"/>
              <a:ext cx="280988" cy="174625"/>
            </a:xfrm>
            <a:custGeom>
              <a:avLst/>
              <a:gdLst>
                <a:gd name="T0" fmla="*/ 75 w 75"/>
                <a:gd name="T1" fmla="*/ 0 h 46"/>
                <a:gd name="T2" fmla="*/ 44 w 75"/>
                <a:gd name="T3" fmla="*/ 0 h 46"/>
                <a:gd name="T4" fmla="*/ 0 w 75"/>
                <a:gd name="T5" fmla="*/ 42 h 46"/>
                <a:gd name="T6" fmla="*/ 0 w 75"/>
                <a:gd name="T7" fmla="*/ 46 h 46"/>
                <a:gd name="T8" fmla="*/ 75 w 75"/>
                <a:gd name="T9" fmla="*/ 46 h 46"/>
                <a:gd name="T10" fmla="*/ 75 w 7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46">
                  <a:moveTo>
                    <a:pt x="75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6" y="20"/>
                    <a:pt x="20" y="35"/>
                    <a:pt x="0" y="4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5454650" y="3521075"/>
              <a:ext cx="236538" cy="174625"/>
            </a:xfrm>
            <a:custGeom>
              <a:avLst/>
              <a:gdLst>
                <a:gd name="T0" fmla="*/ 149 w 149"/>
                <a:gd name="T1" fmla="*/ 0 h 110"/>
                <a:gd name="T2" fmla="*/ 0 w 149"/>
                <a:gd name="T3" fmla="*/ 0 h 110"/>
                <a:gd name="T4" fmla="*/ 0 w 149"/>
                <a:gd name="T5" fmla="*/ 110 h 110"/>
                <a:gd name="T6" fmla="*/ 49 w 149"/>
                <a:gd name="T7" fmla="*/ 110 h 110"/>
                <a:gd name="T8" fmla="*/ 149 w 14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0">
                  <a:moveTo>
                    <a:pt x="149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49" y="110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4883150" y="2909888"/>
              <a:ext cx="766763" cy="750888"/>
            </a:xfrm>
            <a:custGeom>
              <a:avLst/>
              <a:gdLst>
                <a:gd name="T0" fmla="*/ 190 w 204"/>
                <a:gd name="T1" fmla="*/ 35 h 199"/>
                <a:gd name="T2" fmla="*/ 145 w 204"/>
                <a:gd name="T3" fmla="*/ 2 h 199"/>
                <a:gd name="T4" fmla="*/ 127 w 204"/>
                <a:gd name="T5" fmla="*/ 0 h 199"/>
                <a:gd name="T6" fmla="*/ 56 w 204"/>
                <a:gd name="T7" fmla="*/ 56 h 199"/>
                <a:gd name="T8" fmla="*/ 64 w 204"/>
                <a:gd name="T9" fmla="*/ 110 h 199"/>
                <a:gd name="T10" fmla="*/ 7 w 204"/>
                <a:gd name="T11" fmla="*/ 167 h 199"/>
                <a:gd name="T12" fmla="*/ 8 w 204"/>
                <a:gd name="T13" fmla="*/ 194 h 199"/>
                <a:gd name="T14" fmla="*/ 21 w 204"/>
                <a:gd name="T15" fmla="*/ 199 h 199"/>
                <a:gd name="T16" fmla="*/ 34 w 204"/>
                <a:gd name="T17" fmla="*/ 194 h 199"/>
                <a:gd name="T18" fmla="*/ 90 w 204"/>
                <a:gd name="T19" fmla="*/ 137 h 199"/>
                <a:gd name="T20" fmla="*/ 110 w 204"/>
                <a:gd name="T21" fmla="*/ 145 h 199"/>
                <a:gd name="T22" fmla="*/ 127 w 204"/>
                <a:gd name="T23" fmla="*/ 147 h 199"/>
                <a:gd name="T24" fmla="*/ 199 w 204"/>
                <a:gd name="T25" fmla="*/ 91 h 199"/>
                <a:gd name="T26" fmla="*/ 190 w 204"/>
                <a:gd name="T27" fmla="*/ 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9">
                  <a:moveTo>
                    <a:pt x="190" y="35"/>
                  </a:moveTo>
                  <a:cubicBezTo>
                    <a:pt x="180" y="19"/>
                    <a:pt x="164" y="7"/>
                    <a:pt x="145" y="2"/>
                  </a:cubicBezTo>
                  <a:cubicBezTo>
                    <a:pt x="139" y="1"/>
                    <a:pt x="133" y="0"/>
                    <a:pt x="127" y="0"/>
                  </a:cubicBezTo>
                  <a:cubicBezTo>
                    <a:pt x="93" y="0"/>
                    <a:pt x="64" y="23"/>
                    <a:pt x="56" y="56"/>
                  </a:cubicBezTo>
                  <a:cubicBezTo>
                    <a:pt x="51" y="74"/>
                    <a:pt x="54" y="94"/>
                    <a:pt x="64" y="110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0" y="174"/>
                    <a:pt x="0" y="186"/>
                    <a:pt x="8" y="194"/>
                  </a:cubicBezTo>
                  <a:cubicBezTo>
                    <a:pt x="11" y="197"/>
                    <a:pt x="16" y="199"/>
                    <a:pt x="21" y="199"/>
                  </a:cubicBezTo>
                  <a:cubicBezTo>
                    <a:pt x="26" y="199"/>
                    <a:pt x="31" y="197"/>
                    <a:pt x="34" y="194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7" y="141"/>
                    <a:pt x="103" y="143"/>
                    <a:pt x="110" y="145"/>
                  </a:cubicBezTo>
                  <a:cubicBezTo>
                    <a:pt x="116" y="146"/>
                    <a:pt x="121" y="147"/>
                    <a:pt x="127" y="147"/>
                  </a:cubicBezTo>
                  <a:cubicBezTo>
                    <a:pt x="161" y="147"/>
                    <a:pt x="191" y="124"/>
                    <a:pt x="199" y="91"/>
                  </a:cubicBezTo>
                  <a:cubicBezTo>
                    <a:pt x="204" y="72"/>
                    <a:pt x="201" y="52"/>
                    <a:pt x="190" y="35"/>
                  </a:cubicBezTo>
                </a:path>
              </a:pathLst>
            </a:custGeom>
            <a:solidFill>
              <a:srgbClr val="3E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5160963" y="2992438"/>
              <a:ext cx="401638" cy="388938"/>
            </a:xfrm>
            <a:custGeom>
              <a:avLst/>
              <a:gdLst>
                <a:gd name="T0" fmla="*/ 103 w 107"/>
                <a:gd name="T1" fmla="*/ 64 h 103"/>
                <a:gd name="T2" fmla="*/ 53 w 107"/>
                <a:gd name="T3" fmla="*/ 103 h 103"/>
                <a:gd name="T4" fmla="*/ 41 w 107"/>
                <a:gd name="T5" fmla="*/ 102 h 103"/>
                <a:gd name="T6" fmla="*/ 24 w 107"/>
                <a:gd name="T7" fmla="*/ 94 h 103"/>
                <a:gd name="T8" fmla="*/ 11 w 107"/>
                <a:gd name="T9" fmla="*/ 81 h 103"/>
                <a:gd name="T10" fmla="*/ 3 w 107"/>
                <a:gd name="T11" fmla="*/ 39 h 103"/>
                <a:gd name="T12" fmla="*/ 53 w 107"/>
                <a:gd name="T13" fmla="*/ 0 h 103"/>
                <a:gd name="T14" fmla="*/ 66 w 107"/>
                <a:gd name="T15" fmla="*/ 1 h 103"/>
                <a:gd name="T16" fmla="*/ 97 w 107"/>
                <a:gd name="T17" fmla="*/ 25 h 103"/>
                <a:gd name="T18" fmla="*/ 103 w 107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103" y="64"/>
                  </a:moveTo>
                  <a:cubicBezTo>
                    <a:pt x="98" y="87"/>
                    <a:pt x="77" y="103"/>
                    <a:pt x="53" y="103"/>
                  </a:cubicBezTo>
                  <a:cubicBezTo>
                    <a:pt x="49" y="103"/>
                    <a:pt x="45" y="103"/>
                    <a:pt x="41" y="102"/>
                  </a:cubicBezTo>
                  <a:cubicBezTo>
                    <a:pt x="35" y="100"/>
                    <a:pt x="29" y="97"/>
                    <a:pt x="24" y="94"/>
                  </a:cubicBezTo>
                  <a:cubicBezTo>
                    <a:pt x="19" y="90"/>
                    <a:pt x="14" y="86"/>
                    <a:pt x="11" y="81"/>
                  </a:cubicBezTo>
                  <a:cubicBezTo>
                    <a:pt x="3" y="69"/>
                    <a:pt x="0" y="54"/>
                    <a:pt x="3" y="39"/>
                  </a:cubicBezTo>
                  <a:cubicBezTo>
                    <a:pt x="9" y="16"/>
                    <a:pt x="30" y="0"/>
                    <a:pt x="53" y="0"/>
                  </a:cubicBezTo>
                  <a:cubicBezTo>
                    <a:pt x="57" y="0"/>
                    <a:pt x="62" y="0"/>
                    <a:pt x="66" y="1"/>
                  </a:cubicBezTo>
                  <a:cubicBezTo>
                    <a:pt x="79" y="5"/>
                    <a:pt x="90" y="13"/>
                    <a:pt x="97" y="25"/>
                  </a:cubicBezTo>
                  <a:cubicBezTo>
                    <a:pt x="105" y="37"/>
                    <a:pt x="107" y="51"/>
                    <a:pt x="103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5160963" y="2997200"/>
              <a:ext cx="393700" cy="384175"/>
            </a:xfrm>
            <a:custGeom>
              <a:avLst/>
              <a:gdLst>
                <a:gd name="T0" fmla="*/ 3 w 105"/>
                <a:gd name="T1" fmla="*/ 38 h 102"/>
                <a:gd name="T2" fmla="*/ 2 w 105"/>
                <a:gd name="T3" fmla="*/ 50 h 102"/>
                <a:gd name="T4" fmla="*/ 8 w 105"/>
                <a:gd name="T5" fmla="*/ 74 h 102"/>
                <a:gd name="T6" fmla="*/ 3 w 105"/>
                <a:gd name="T7" fmla="*/ 38 h 102"/>
                <a:gd name="T8" fmla="*/ 66 w 105"/>
                <a:gd name="T9" fmla="*/ 0 h 102"/>
                <a:gd name="T10" fmla="*/ 81 w 105"/>
                <a:gd name="T11" fmla="*/ 7 h 102"/>
                <a:gd name="T12" fmla="*/ 16 w 105"/>
                <a:gd name="T13" fmla="*/ 85 h 102"/>
                <a:gd name="T14" fmla="*/ 11 w 105"/>
                <a:gd name="T15" fmla="*/ 80 h 102"/>
                <a:gd name="T16" fmla="*/ 24 w 105"/>
                <a:gd name="T17" fmla="*/ 93 h 102"/>
                <a:gd name="T18" fmla="*/ 41 w 105"/>
                <a:gd name="T19" fmla="*/ 101 h 102"/>
                <a:gd name="T20" fmla="*/ 53 w 105"/>
                <a:gd name="T21" fmla="*/ 102 h 102"/>
                <a:gd name="T22" fmla="*/ 103 w 105"/>
                <a:gd name="T23" fmla="*/ 63 h 102"/>
                <a:gd name="T24" fmla="*/ 105 w 105"/>
                <a:gd name="T25" fmla="*/ 50 h 102"/>
                <a:gd name="T26" fmla="*/ 97 w 105"/>
                <a:gd name="T27" fmla="*/ 24 h 102"/>
                <a:gd name="T28" fmla="*/ 66 w 105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2">
                  <a:moveTo>
                    <a:pt x="3" y="38"/>
                  </a:moveTo>
                  <a:cubicBezTo>
                    <a:pt x="2" y="42"/>
                    <a:pt x="2" y="46"/>
                    <a:pt x="2" y="50"/>
                  </a:cubicBezTo>
                  <a:cubicBezTo>
                    <a:pt x="2" y="59"/>
                    <a:pt x="4" y="67"/>
                    <a:pt x="8" y="74"/>
                  </a:cubicBezTo>
                  <a:cubicBezTo>
                    <a:pt x="2" y="64"/>
                    <a:pt x="0" y="51"/>
                    <a:pt x="3" y="38"/>
                  </a:cubicBezTo>
                  <a:moveTo>
                    <a:pt x="66" y="0"/>
                  </a:moveTo>
                  <a:cubicBezTo>
                    <a:pt x="71" y="2"/>
                    <a:pt x="77" y="4"/>
                    <a:pt x="81" y="7"/>
                  </a:cubicBezTo>
                  <a:cubicBezTo>
                    <a:pt x="50" y="24"/>
                    <a:pt x="26" y="52"/>
                    <a:pt x="16" y="85"/>
                  </a:cubicBezTo>
                  <a:cubicBezTo>
                    <a:pt x="14" y="84"/>
                    <a:pt x="13" y="82"/>
                    <a:pt x="11" y="80"/>
                  </a:cubicBezTo>
                  <a:cubicBezTo>
                    <a:pt x="15" y="85"/>
                    <a:pt x="19" y="90"/>
                    <a:pt x="24" y="93"/>
                  </a:cubicBezTo>
                  <a:cubicBezTo>
                    <a:pt x="29" y="96"/>
                    <a:pt x="35" y="99"/>
                    <a:pt x="41" y="101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7" y="102"/>
                    <a:pt x="98" y="86"/>
                    <a:pt x="103" y="63"/>
                  </a:cubicBezTo>
                  <a:cubicBezTo>
                    <a:pt x="104" y="59"/>
                    <a:pt x="105" y="55"/>
                    <a:pt x="105" y="50"/>
                  </a:cubicBezTo>
                  <a:cubicBezTo>
                    <a:pt x="105" y="41"/>
                    <a:pt x="102" y="32"/>
                    <a:pt x="97" y="24"/>
                  </a:cubicBezTo>
                  <a:cubicBezTo>
                    <a:pt x="90" y="12"/>
                    <a:pt x="79" y="4"/>
                    <a:pt x="66" y="0"/>
                  </a:cubicBezTo>
                </a:path>
              </a:pathLst>
            </a:custGeom>
            <a:solidFill>
              <a:srgbClr val="EE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5172075" y="2992438"/>
              <a:ext cx="236538" cy="306388"/>
            </a:xfrm>
            <a:custGeom>
              <a:avLst/>
              <a:gdLst>
                <a:gd name="T0" fmla="*/ 5 w 63"/>
                <a:gd name="T1" fmla="*/ 75 h 81"/>
                <a:gd name="T2" fmla="*/ 8 w 63"/>
                <a:gd name="T3" fmla="*/ 81 h 81"/>
                <a:gd name="T4" fmla="*/ 8 w 63"/>
                <a:gd name="T5" fmla="*/ 81 h 81"/>
                <a:gd name="T6" fmla="*/ 8 w 63"/>
                <a:gd name="T7" fmla="*/ 81 h 81"/>
                <a:gd name="T8" fmla="*/ 5 w 63"/>
                <a:gd name="T9" fmla="*/ 75 h 81"/>
                <a:gd name="T10" fmla="*/ 50 w 63"/>
                <a:gd name="T11" fmla="*/ 0 h 81"/>
                <a:gd name="T12" fmla="*/ 0 w 63"/>
                <a:gd name="T13" fmla="*/ 39 h 81"/>
                <a:gd name="T14" fmla="*/ 0 w 63"/>
                <a:gd name="T15" fmla="*/ 39 h 81"/>
                <a:gd name="T16" fmla="*/ 0 w 63"/>
                <a:gd name="T17" fmla="*/ 39 h 81"/>
                <a:gd name="T18" fmla="*/ 50 w 63"/>
                <a:gd name="T19" fmla="*/ 0 h 81"/>
                <a:gd name="T20" fmla="*/ 63 w 63"/>
                <a:gd name="T21" fmla="*/ 1 h 81"/>
                <a:gd name="T22" fmla="*/ 63 w 63"/>
                <a:gd name="T23" fmla="*/ 1 h 81"/>
                <a:gd name="T24" fmla="*/ 63 w 63"/>
                <a:gd name="T25" fmla="*/ 1 h 81"/>
                <a:gd name="T26" fmla="*/ 50 w 63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81">
                  <a:moveTo>
                    <a:pt x="5" y="75"/>
                  </a:moveTo>
                  <a:cubicBezTo>
                    <a:pt x="6" y="77"/>
                    <a:pt x="7" y="79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79"/>
                    <a:pt x="6" y="77"/>
                    <a:pt x="5" y="75"/>
                  </a:cubicBezTo>
                  <a:moveTo>
                    <a:pt x="50" y="0"/>
                  </a:moveTo>
                  <a:cubicBezTo>
                    <a:pt x="27" y="0"/>
                    <a:pt x="6" y="16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16"/>
                    <a:pt x="27" y="0"/>
                    <a:pt x="50" y="0"/>
                  </a:cubicBezTo>
                  <a:cubicBezTo>
                    <a:pt x="54" y="0"/>
                    <a:pt x="59" y="0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9" y="0"/>
                    <a:pt x="54" y="0"/>
                    <a:pt x="50" y="0"/>
                  </a:cubicBezTo>
                </a:path>
              </a:pathLst>
            </a:custGeom>
            <a:solidFill>
              <a:srgbClr val="466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5160963" y="2992438"/>
              <a:ext cx="304800" cy="325438"/>
            </a:xfrm>
            <a:custGeom>
              <a:avLst/>
              <a:gdLst>
                <a:gd name="T0" fmla="*/ 53 w 81"/>
                <a:gd name="T1" fmla="*/ 0 h 86"/>
                <a:gd name="T2" fmla="*/ 3 w 81"/>
                <a:gd name="T3" fmla="*/ 39 h 86"/>
                <a:gd name="T4" fmla="*/ 3 w 81"/>
                <a:gd name="T5" fmla="*/ 39 h 86"/>
                <a:gd name="T6" fmla="*/ 8 w 81"/>
                <a:gd name="T7" fmla="*/ 75 h 86"/>
                <a:gd name="T8" fmla="*/ 11 w 81"/>
                <a:gd name="T9" fmla="*/ 81 h 86"/>
                <a:gd name="T10" fmla="*/ 11 w 81"/>
                <a:gd name="T11" fmla="*/ 81 h 86"/>
                <a:gd name="T12" fmla="*/ 16 w 81"/>
                <a:gd name="T13" fmla="*/ 86 h 86"/>
                <a:gd name="T14" fmla="*/ 81 w 81"/>
                <a:gd name="T15" fmla="*/ 8 h 86"/>
                <a:gd name="T16" fmla="*/ 66 w 81"/>
                <a:gd name="T17" fmla="*/ 1 h 86"/>
                <a:gd name="T18" fmla="*/ 66 w 81"/>
                <a:gd name="T19" fmla="*/ 1 h 86"/>
                <a:gd name="T20" fmla="*/ 53 w 81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6">
                  <a:moveTo>
                    <a:pt x="53" y="0"/>
                  </a:moveTo>
                  <a:cubicBezTo>
                    <a:pt x="30" y="0"/>
                    <a:pt x="9" y="16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52"/>
                    <a:pt x="2" y="65"/>
                    <a:pt x="8" y="75"/>
                  </a:cubicBezTo>
                  <a:cubicBezTo>
                    <a:pt x="9" y="77"/>
                    <a:pt x="10" y="79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3" y="83"/>
                    <a:pt x="14" y="85"/>
                    <a:pt x="16" y="86"/>
                  </a:cubicBezTo>
                  <a:cubicBezTo>
                    <a:pt x="26" y="53"/>
                    <a:pt x="50" y="25"/>
                    <a:pt x="81" y="8"/>
                  </a:cubicBezTo>
                  <a:cubicBezTo>
                    <a:pt x="77" y="5"/>
                    <a:pt x="71" y="3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0"/>
                    <a:pt x="57" y="0"/>
                    <a:pt x="53" y="0"/>
                  </a:cubicBezTo>
                </a:path>
              </a:pathLst>
            </a:custGeom>
            <a:solidFill>
              <a:srgbClr val="C1E3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32 w 32"/>
                <a:gd name="T1" fmla="*/ 27 h 32"/>
                <a:gd name="T2" fmla="*/ 27 w 32"/>
                <a:gd name="T3" fmla="*/ 32 h 32"/>
                <a:gd name="T4" fmla="*/ 27 w 32"/>
                <a:gd name="T5" fmla="*/ 32 h 32"/>
                <a:gd name="T6" fmla="*/ 32 w 32"/>
                <a:gd name="T7" fmla="*/ 27 h 32"/>
                <a:gd name="T8" fmla="*/ 6 w 32"/>
                <a:gd name="T9" fmla="*/ 0 h 32"/>
                <a:gd name="T10" fmla="*/ 0 w 32"/>
                <a:gd name="T11" fmla="*/ 6 h 32"/>
                <a:gd name="T12" fmla="*/ 0 w 32"/>
                <a:gd name="T13" fmla="*/ 6 h 32"/>
                <a:gd name="T14" fmla="*/ 0 w 32"/>
                <a:gd name="T15" fmla="*/ 6 h 32"/>
                <a:gd name="T16" fmla="*/ 6 w 32"/>
                <a:gd name="T17" fmla="*/ 0 h 32"/>
                <a:gd name="T18" fmla="*/ 6 w 32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2" y="27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5100638" y="3325813"/>
              <a:ext cx="120650" cy="12065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6 w 32"/>
                <a:gd name="T5" fmla="*/ 0 h 32"/>
                <a:gd name="T6" fmla="*/ 0 w 32"/>
                <a:gd name="T7" fmla="*/ 6 h 32"/>
                <a:gd name="T8" fmla="*/ 2 w 32"/>
                <a:gd name="T9" fmla="*/ 9 h 32"/>
                <a:gd name="T10" fmla="*/ 23 w 32"/>
                <a:gd name="T11" fmla="*/ 31 h 32"/>
                <a:gd name="T12" fmla="*/ 27 w 32"/>
                <a:gd name="T13" fmla="*/ 32 h 32"/>
                <a:gd name="T14" fmla="*/ 32 w 32"/>
                <a:gd name="T15" fmla="*/ 27 h 32"/>
                <a:gd name="T16" fmla="*/ 28 w 32"/>
                <a:gd name="T17" fmla="*/ 24 h 32"/>
                <a:gd name="T18" fmla="*/ 9 w 32"/>
                <a:gd name="T19" fmla="*/ 5 h 32"/>
                <a:gd name="T20" fmla="*/ 6 w 32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18"/>
                    <a:pt x="15" y="25"/>
                    <a:pt x="23" y="31"/>
                  </a:cubicBezTo>
                  <a:cubicBezTo>
                    <a:pt x="24" y="31"/>
                    <a:pt x="26" y="32"/>
                    <a:pt x="27" y="3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29" y="25"/>
                    <a:pt x="28" y="24"/>
                  </a:cubicBezTo>
                  <a:cubicBezTo>
                    <a:pt x="20" y="19"/>
                    <a:pt x="14" y="13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4487863" y="2562225"/>
              <a:ext cx="225425" cy="400050"/>
            </a:xfrm>
            <a:custGeom>
              <a:avLst/>
              <a:gdLst>
                <a:gd name="T0" fmla="*/ 58 w 60"/>
                <a:gd name="T1" fmla="*/ 56 h 106"/>
                <a:gd name="T2" fmla="*/ 58 w 60"/>
                <a:gd name="T3" fmla="*/ 49 h 106"/>
                <a:gd name="T4" fmla="*/ 49 w 60"/>
                <a:gd name="T5" fmla="*/ 40 h 106"/>
                <a:gd name="T6" fmla="*/ 9 w 60"/>
                <a:gd name="T7" fmla="*/ 2 h 106"/>
                <a:gd name="T8" fmla="*/ 3 w 60"/>
                <a:gd name="T9" fmla="*/ 2 h 106"/>
                <a:gd name="T10" fmla="*/ 3 w 60"/>
                <a:gd name="T11" fmla="*/ 8 h 106"/>
                <a:gd name="T12" fmla="*/ 45 w 60"/>
                <a:gd name="T13" fmla="*/ 49 h 106"/>
                <a:gd name="T14" fmla="*/ 45 w 60"/>
                <a:gd name="T15" fmla="*/ 56 h 106"/>
                <a:gd name="T16" fmla="*/ 2 w 60"/>
                <a:gd name="T17" fmla="*/ 98 h 106"/>
                <a:gd name="T18" fmla="*/ 2 w 60"/>
                <a:gd name="T19" fmla="*/ 105 h 106"/>
                <a:gd name="T20" fmla="*/ 8 w 60"/>
                <a:gd name="T21" fmla="*/ 105 h 106"/>
                <a:gd name="T22" fmla="*/ 48 w 60"/>
                <a:gd name="T23" fmla="*/ 66 h 106"/>
                <a:gd name="T24" fmla="*/ 48 w 60"/>
                <a:gd name="T25" fmla="*/ 65 h 106"/>
                <a:gd name="T26" fmla="*/ 58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58" y="56"/>
                  </a:moveTo>
                  <a:cubicBezTo>
                    <a:pt x="60" y="54"/>
                    <a:pt x="59" y="51"/>
                    <a:pt x="58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8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6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4019550" y="2562225"/>
              <a:ext cx="220663" cy="400050"/>
            </a:xfrm>
            <a:custGeom>
              <a:avLst/>
              <a:gdLst>
                <a:gd name="T0" fmla="*/ 1 w 59"/>
                <a:gd name="T1" fmla="*/ 56 h 106"/>
                <a:gd name="T2" fmla="*/ 1 w 59"/>
                <a:gd name="T3" fmla="*/ 49 h 106"/>
                <a:gd name="T4" fmla="*/ 10 w 59"/>
                <a:gd name="T5" fmla="*/ 40 h 106"/>
                <a:gd name="T6" fmla="*/ 50 w 59"/>
                <a:gd name="T7" fmla="*/ 2 h 106"/>
                <a:gd name="T8" fmla="*/ 56 w 59"/>
                <a:gd name="T9" fmla="*/ 2 h 106"/>
                <a:gd name="T10" fmla="*/ 56 w 59"/>
                <a:gd name="T11" fmla="*/ 8 h 106"/>
                <a:gd name="T12" fmla="*/ 16 w 59"/>
                <a:gd name="T13" fmla="*/ 49 h 106"/>
                <a:gd name="T14" fmla="*/ 16 w 59"/>
                <a:gd name="T15" fmla="*/ 56 h 106"/>
                <a:gd name="T16" fmla="*/ 57 w 59"/>
                <a:gd name="T17" fmla="*/ 98 h 106"/>
                <a:gd name="T18" fmla="*/ 57 w 59"/>
                <a:gd name="T19" fmla="*/ 105 h 106"/>
                <a:gd name="T20" fmla="*/ 51 w 59"/>
                <a:gd name="T21" fmla="*/ 105 h 106"/>
                <a:gd name="T22" fmla="*/ 11 w 59"/>
                <a:gd name="T23" fmla="*/ 66 h 106"/>
                <a:gd name="T24" fmla="*/ 10 w 59"/>
                <a:gd name="T25" fmla="*/ 66 h 106"/>
                <a:gd name="T26" fmla="*/ 1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1" y="56"/>
                  </a:moveTo>
                  <a:cubicBezTo>
                    <a:pt x="0" y="54"/>
                    <a:pt x="0" y="51"/>
                    <a:pt x="1" y="4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6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4210050" y="2449513"/>
              <a:ext cx="327025" cy="638175"/>
            </a:xfrm>
            <a:custGeom>
              <a:avLst/>
              <a:gdLst>
                <a:gd name="T0" fmla="*/ 204 w 206"/>
                <a:gd name="T1" fmla="*/ 0 h 402"/>
                <a:gd name="T2" fmla="*/ 71 w 206"/>
                <a:gd name="T3" fmla="*/ 0 h 402"/>
                <a:gd name="T4" fmla="*/ 0 w 206"/>
                <a:gd name="T5" fmla="*/ 202 h 402"/>
                <a:gd name="T6" fmla="*/ 88 w 206"/>
                <a:gd name="T7" fmla="*/ 202 h 402"/>
                <a:gd name="T8" fmla="*/ 19 w 206"/>
                <a:gd name="T9" fmla="*/ 402 h 402"/>
                <a:gd name="T10" fmla="*/ 206 w 206"/>
                <a:gd name="T11" fmla="*/ 136 h 402"/>
                <a:gd name="T12" fmla="*/ 116 w 206"/>
                <a:gd name="T13" fmla="*/ 136 h 402"/>
                <a:gd name="T14" fmla="*/ 204 w 206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2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2"/>
                  </a:lnTo>
                  <a:lnTo>
                    <a:pt x="19" y="402"/>
                  </a:lnTo>
                  <a:lnTo>
                    <a:pt x="206" y="136"/>
                  </a:lnTo>
                  <a:lnTo>
                    <a:pt x="116" y="136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4240213" y="2449513"/>
              <a:ext cx="296863" cy="638175"/>
            </a:xfrm>
            <a:custGeom>
              <a:avLst/>
              <a:gdLst>
                <a:gd name="T0" fmla="*/ 185 w 187"/>
                <a:gd name="T1" fmla="*/ 0 h 402"/>
                <a:gd name="T2" fmla="*/ 116 w 187"/>
                <a:gd name="T3" fmla="*/ 0 h 402"/>
                <a:gd name="T4" fmla="*/ 43 w 187"/>
                <a:gd name="T5" fmla="*/ 169 h 402"/>
                <a:gd name="T6" fmla="*/ 128 w 187"/>
                <a:gd name="T7" fmla="*/ 169 h 402"/>
                <a:gd name="T8" fmla="*/ 0 w 187"/>
                <a:gd name="T9" fmla="*/ 402 h 402"/>
                <a:gd name="T10" fmla="*/ 187 w 187"/>
                <a:gd name="T11" fmla="*/ 136 h 402"/>
                <a:gd name="T12" fmla="*/ 97 w 187"/>
                <a:gd name="T13" fmla="*/ 136 h 402"/>
                <a:gd name="T14" fmla="*/ 185 w 187"/>
                <a:gd name="T1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2">
                  <a:moveTo>
                    <a:pt x="185" y="0"/>
                  </a:moveTo>
                  <a:lnTo>
                    <a:pt x="116" y="0"/>
                  </a:lnTo>
                  <a:lnTo>
                    <a:pt x="43" y="169"/>
                  </a:lnTo>
                  <a:lnTo>
                    <a:pt x="128" y="169"/>
                  </a:lnTo>
                  <a:lnTo>
                    <a:pt x="0" y="402"/>
                  </a:lnTo>
                  <a:lnTo>
                    <a:pt x="187" y="136"/>
                  </a:lnTo>
                  <a:lnTo>
                    <a:pt x="97" y="136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800600" y="4154488"/>
              <a:ext cx="2031005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Find and clean invalid data</a:t>
              </a:r>
              <a:endParaRPr lang="en-US" altLang="en-US" sz="1836" kern="0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4041775" y="2435225"/>
              <a:ext cx="3522663" cy="1660525"/>
            </a:xfrm>
            <a:custGeom>
              <a:avLst/>
              <a:gdLst>
                <a:gd name="T0" fmla="*/ 177 w 938"/>
                <a:gd name="T1" fmla="*/ 11 h 440"/>
                <a:gd name="T2" fmla="*/ 214 w 938"/>
                <a:gd name="T3" fmla="*/ 8 h 440"/>
                <a:gd name="T4" fmla="*/ 245 w 938"/>
                <a:gd name="T5" fmla="*/ 0 h 440"/>
                <a:gd name="T6" fmla="*/ 283 w 938"/>
                <a:gd name="T7" fmla="*/ 0 h 440"/>
                <a:gd name="T8" fmla="*/ 313 w 938"/>
                <a:gd name="T9" fmla="*/ 8 h 440"/>
                <a:gd name="T10" fmla="*/ 374 w 938"/>
                <a:gd name="T11" fmla="*/ 0 h 440"/>
                <a:gd name="T12" fmla="*/ 397 w 938"/>
                <a:gd name="T13" fmla="*/ 8 h 440"/>
                <a:gd name="T14" fmla="*/ 428 w 938"/>
                <a:gd name="T15" fmla="*/ 0 h 440"/>
                <a:gd name="T16" fmla="*/ 466 w 938"/>
                <a:gd name="T17" fmla="*/ 0 h 440"/>
                <a:gd name="T18" fmla="*/ 496 w 938"/>
                <a:gd name="T19" fmla="*/ 8 h 440"/>
                <a:gd name="T20" fmla="*/ 557 w 938"/>
                <a:gd name="T21" fmla="*/ 0 h 440"/>
                <a:gd name="T22" fmla="*/ 580 w 938"/>
                <a:gd name="T23" fmla="*/ 8 h 440"/>
                <a:gd name="T24" fmla="*/ 610 w 938"/>
                <a:gd name="T25" fmla="*/ 0 h 440"/>
                <a:gd name="T26" fmla="*/ 648 w 938"/>
                <a:gd name="T27" fmla="*/ 0 h 440"/>
                <a:gd name="T28" fmla="*/ 679 w 938"/>
                <a:gd name="T29" fmla="*/ 8 h 440"/>
                <a:gd name="T30" fmla="*/ 740 w 938"/>
                <a:gd name="T31" fmla="*/ 1 h 440"/>
                <a:gd name="T32" fmla="*/ 761 w 938"/>
                <a:gd name="T33" fmla="*/ 11 h 440"/>
                <a:gd name="T34" fmla="*/ 793 w 938"/>
                <a:gd name="T35" fmla="*/ 12 h 440"/>
                <a:gd name="T36" fmla="*/ 828 w 938"/>
                <a:gd name="T37" fmla="*/ 27 h 440"/>
                <a:gd name="T38" fmla="*/ 849 w 938"/>
                <a:gd name="T39" fmla="*/ 50 h 440"/>
                <a:gd name="T40" fmla="*/ 897 w 938"/>
                <a:gd name="T41" fmla="*/ 89 h 440"/>
                <a:gd name="T42" fmla="*/ 903 w 938"/>
                <a:gd name="T43" fmla="*/ 112 h 440"/>
                <a:gd name="T44" fmla="*/ 923 w 938"/>
                <a:gd name="T45" fmla="*/ 136 h 440"/>
                <a:gd name="T46" fmla="*/ 934 w 938"/>
                <a:gd name="T47" fmla="*/ 173 h 440"/>
                <a:gd name="T48" fmla="*/ 938 w 938"/>
                <a:gd name="T49" fmla="*/ 204 h 440"/>
                <a:gd name="T50" fmla="*/ 930 w 938"/>
                <a:gd name="T51" fmla="*/ 242 h 440"/>
                <a:gd name="T52" fmla="*/ 933 w 938"/>
                <a:gd name="T53" fmla="*/ 273 h 440"/>
                <a:gd name="T54" fmla="*/ 921 w 938"/>
                <a:gd name="T55" fmla="*/ 310 h 440"/>
                <a:gd name="T56" fmla="*/ 900 w 938"/>
                <a:gd name="T57" fmla="*/ 333 h 440"/>
                <a:gd name="T58" fmla="*/ 867 w 938"/>
                <a:gd name="T59" fmla="*/ 385 h 440"/>
                <a:gd name="T60" fmla="*/ 844 w 938"/>
                <a:gd name="T61" fmla="*/ 393 h 440"/>
                <a:gd name="T62" fmla="*/ 823 w 938"/>
                <a:gd name="T63" fmla="*/ 416 h 440"/>
                <a:gd name="T64" fmla="*/ 787 w 938"/>
                <a:gd name="T65" fmla="*/ 430 h 440"/>
                <a:gd name="T66" fmla="*/ 755 w 938"/>
                <a:gd name="T67" fmla="*/ 430 h 440"/>
                <a:gd name="T68" fmla="*/ 718 w 938"/>
                <a:gd name="T69" fmla="*/ 432 h 440"/>
                <a:gd name="T70" fmla="*/ 688 w 938"/>
                <a:gd name="T71" fmla="*/ 440 h 440"/>
                <a:gd name="T72" fmla="*/ 650 w 938"/>
                <a:gd name="T73" fmla="*/ 440 h 440"/>
                <a:gd name="T74" fmla="*/ 619 w 938"/>
                <a:gd name="T75" fmla="*/ 432 h 440"/>
                <a:gd name="T76" fmla="*/ 558 w 938"/>
                <a:gd name="T77" fmla="*/ 440 h 440"/>
                <a:gd name="T78" fmla="*/ 535 w 938"/>
                <a:gd name="T79" fmla="*/ 432 h 440"/>
                <a:gd name="T80" fmla="*/ 505 w 938"/>
                <a:gd name="T81" fmla="*/ 440 h 440"/>
                <a:gd name="T82" fmla="*/ 467 w 938"/>
                <a:gd name="T83" fmla="*/ 440 h 440"/>
                <a:gd name="T84" fmla="*/ 437 w 938"/>
                <a:gd name="T85" fmla="*/ 432 h 440"/>
                <a:gd name="T86" fmla="*/ 376 w 938"/>
                <a:gd name="T87" fmla="*/ 440 h 440"/>
                <a:gd name="T88" fmla="*/ 353 w 938"/>
                <a:gd name="T89" fmla="*/ 432 h 440"/>
                <a:gd name="T90" fmla="*/ 322 w 938"/>
                <a:gd name="T91" fmla="*/ 440 h 440"/>
                <a:gd name="T92" fmla="*/ 284 w 938"/>
                <a:gd name="T93" fmla="*/ 440 h 440"/>
                <a:gd name="T94" fmla="*/ 254 w 938"/>
                <a:gd name="T95" fmla="*/ 432 h 440"/>
                <a:gd name="T96" fmla="*/ 193 w 938"/>
                <a:gd name="T97" fmla="*/ 439 h 440"/>
                <a:gd name="T98" fmla="*/ 171 w 938"/>
                <a:gd name="T99" fmla="*/ 428 h 440"/>
                <a:gd name="T100" fmla="*/ 140 w 938"/>
                <a:gd name="T101" fmla="*/ 427 h 440"/>
                <a:gd name="T102" fmla="*/ 105 w 938"/>
                <a:gd name="T103" fmla="*/ 410 h 440"/>
                <a:gd name="T104" fmla="*/ 85 w 938"/>
                <a:gd name="T105" fmla="*/ 386 h 440"/>
                <a:gd name="T106" fmla="*/ 38 w 938"/>
                <a:gd name="T107" fmla="*/ 347 h 440"/>
                <a:gd name="T108" fmla="*/ 33 w 938"/>
                <a:gd name="T109" fmla="*/ 323 h 440"/>
                <a:gd name="T110" fmla="*/ 13 w 938"/>
                <a:gd name="T111" fmla="*/ 299 h 440"/>
                <a:gd name="T112" fmla="*/ 3 w 938"/>
                <a:gd name="T113" fmla="*/ 261 h 440"/>
                <a:gd name="T114" fmla="*/ 0 w 938"/>
                <a:gd name="T115" fmla="*/ 231 h 440"/>
                <a:gd name="T116" fmla="*/ 9 w 938"/>
                <a:gd name="T117" fmla="*/ 193 h 440"/>
                <a:gd name="T118" fmla="*/ 7 w 938"/>
                <a:gd name="T119" fmla="*/ 16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8" h="440">
                  <a:moveTo>
                    <a:pt x="168" y="5"/>
                  </a:moveTo>
                  <a:cubicBezTo>
                    <a:pt x="163" y="6"/>
                    <a:pt x="158" y="8"/>
                    <a:pt x="153" y="9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60" y="15"/>
                    <a:pt x="165" y="14"/>
                    <a:pt x="170" y="13"/>
                  </a:cubicBezTo>
                  <a:cubicBezTo>
                    <a:pt x="168" y="5"/>
                    <a:pt x="168" y="5"/>
                    <a:pt x="168" y="5"/>
                  </a:cubicBezTo>
                  <a:close/>
                  <a:moveTo>
                    <a:pt x="191" y="1"/>
                  </a:moveTo>
                  <a:cubicBezTo>
                    <a:pt x="186" y="2"/>
                    <a:pt x="181" y="3"/>
                    <a:pt x="176" y="4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2" y="10"/>
                    <a:pt x="187" y="10"/>
                    <a:pt x="192" y="9"/>
                  </a:cubicBezTo>
                  <a:cubicBezTo>
                    <a:pt x="191" y="1"/>
                    <a:pt x="191" y="1"/>
                    <a:pt x="191" y="1"/>
                  </a:cubicBezTo>
                  <a:close/>
                  <a:moveTo>
                    <a:pt x="214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09" y="0"/>
                    <a:pt x="204" y="0"/>
                    <a:pt x="199" y="1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204" y="8"/>
                    <a:pt x="209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0"/>
                    <a:pt x="214" y="0"/>
                    <a:pt x="214" y="0"/>
                  </a:cubicBezTo>
                  <a:close/>
                  <a:moveTo>
                    <a:pt x="237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8"/>
                    <a:pt x="222" y="8"/>
                    <a:pt x="222" y="8"/>
                  </a:cubicBezTo>
                  <a:cubicBezTo>
                    <a:pt x="237" y="8"/>
                    <a:pt x="237" y="8"/>
                    <a:pt x="237" y="8"/>
                  </a:cubicBezTo>
                  <a:lnTo>
                    <a:pt x="237" y="0"/>
                  </a:lnTo>
                  <a:close/>
                  <a:moveTo>
                    <a:pt x="260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60" y="8"/>
                    <a:pt x="260" y="8"/>
                    <a:pt x="260" y="8"/>
                  </a:cubicBezTo>
                  <a:lnTo>
                    <a:pt x="260" y="0"/>
                  </a:lnTo>
                  <a:close/>
                  <a:moveTo>
                    <a:pt x="28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8"/>
                    <a:pt x="268" y="8"/>
                    <a:pt x="268" y="8"/>
                  </a:cubicBezTo>
                  <a:cubicBezTo>
                    <a:pt x="283" y="8"/>
                    <a:pt x="283" y="8"/>
                    <a:pt x="283" y="8"/>
                  </a:cubicBezTo>
                  <a:lnTo>
                    <a:pt x="283" y="0"/>
                  </a:lnTo>
                  <a:close/>
                  <a:moveTo>
                    <a:pt x="306" y="0"/>
                  </a:moveTo>
                  <a:cubicBezTo>
                    <a:pt x="291" y="0"/>
                    <a:pt x="291" y="0"/>
                    <a:pt x="291" y="0"/>
                  </a:cubicBezTo>
                  <a:cubicBezTo>
                    <a:pt x="291" y="8"/>
                    <a:pt x="291" y="8"/>
                    <a:pt x="291" y="8"/>
                  </a:cubicBezTo>
                  <a:cubicBezTo>
                    <a:pt x="306" y="8"/>
                    <a:pt x="306" y="8"/>
                    <a:pt x="306" y="8"/>
                  </a:cubicBezTo>
                  <a:lnTo>
                    <a:pt x="306" y="0"/>
                  </a:lnTo>
                  <a:close/>
                  <a:moveTo>
                    <a:pt x="329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29" y="8"/>
                    <a:pt x="329" y="8"/>
                    <a:pt x="329" y="8"/>
                  </a:cubicBezTo>
                  <a:lnTo>
                    <a:pt x="329" y="0"/>
                  </a:lnTo>
                  <a:close/>
                  <a:moveTo>
                    <a:pt x="351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51" y="8"/>
                    <a:pt x="351" y="8"/>
                    <a:pt x="351" y="8"/>
                  </a:cubicBezTo>
                  <a:lnTo>
                    <a:pt x="351" y="0"/>
                  </a:lnTo>
                  <a:close/>
                  <a:moveTo>
                    <a:pt x="374" y="0"/>
                  </a:moveTo>
                  <a:cubicBezTo>
                    <a:pt x="359" y="0"/>
                    <a:pt x="359" y="0"/>
                    <a:pt x="359" y="0"/>
                  </a:cubicBezTo>
                  <a:cubicBezTo>
                    <a:pt x="359" y="8"/>
                    <a:pt x="359" y="8"/>
                    <a:pt x="359" y="8"/>
                  </a:cubicBezTo>
                  <a:cubicBezTo>
                    <a:pt x="374" y="8"/>
                    <a:pt x="374" y="8"/>
                    <a:pt x="374" y="8"/>
                  </a:cubicBezTo>
                  <a:lnTo>
                    <a:pt x="374" y="0"/>
                  </a:lnTo>
                  <a:close/>
                  <a:moveTo>
                    <a:pt x="397" y="0"/>
                  </a:moveTo>
                  <a:cubicBezTo>
                    <a:pt x="382" y="0"/>
                    <a:pt x="382" y="0"/>
                    <a:pt x="382" y="0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97" y="8"/>
                    <a:pt x="397" y="8"/>
                    <a:pt x="397" y="8"/>
                  </a:cubicBezTo>
                  <a:lnTo>
                    <a:pt x="397" y="0"/>
                  </a:lnTo>
                  <a:close/>
                  <a:moveTo>
                    <a:pt x="420" y="0"/>
                  </a:moveTo>
                  <a:cubicBezTo>
                    <a:pt x="405" y="0"/>
                    <a:pt x="405" y="0"/>
                    <a:pt x="405" y="0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20" y="8"/>
                    <a:pt x="420" y="8"/>
                    <a:pt x="420" y="8"/>
                  </a:cubicBezTo>
                  <a:lnTo>
                    <a:pt x="420" y="0"/>
                  </a:lnTo>
                  <a:close/>
                  <a:moveTo>
                    <a:pt x="443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8"/>
                    <a:pt x="428" y="8"/>
                    <a:pt x="428" y="8"/>
                  </a:cubicBezTo>
                  <a:cubicBezTo>
                    <a:pt x="443" y="8"/>
                    <a:pt x="443" y="8"/>
                    <a:pt x="443" y="8"/>
                  </a:cubicBezTo>
                  <a:lnTo>
                    <a:pt x="443" y="0"/>
                  </a:lnTo>
                  <a:close/>
                  <a:moveTo>
                    <a:pt x="466" y="0"/>
                  </a:moveTo>
                  <a:cubicBezTo>
                    <a:pt x="450" y="0"/>
                    <a:pt x="450" y="0"/>
                    <a:pt x="450" y="0"/>
                  </a:cubicBezTo>
                  <a:cubicBezTo>
                    <a:pt x="450" y="8"/>
                    <a:pt x="450" y="8"/>
                    <a:pt x="450" y="8"/>
                  </a:cubicBezTo>
                  <a:cubicBezTo>
                    <a:pt x="466" y="8"/>
                    <a:pt x="466" y="8"/>
                    <a:pt x="466" y="8"/>
                  </a:cubicBezTo>
                  <a:lnTo>
                    <a:pt x="466" y="0"/>
                  </a:lnTo>
                  <a:close/>
                  <a:moveTo>
                    <a:pt x="488" y="0"/>
                  </a:moveTo>
                  <a:cubicBezTo>
                    <a:pt x="473" y="0"/>
                    <a:pt x="473" y="0"/>
                    <a:pt x="473" y="0"/>
                  </a:cubicBezTo>
                  <a:cubicBezTo>
                    <a:pt x="473" y="8"/>
                    <a:pt x="473" y="8"/>
                    <a:pt x="473" y="8"/>
                  </a:cubicBezTo>
                  <a:cubicBezTo>
                    <a:pt x="488" y="8"/>
                    <a:pt x="488" y="8"/>
                    <a:pt x="488" y="8"/>
                  </a:cubicBezTo>
                  <a:lnTo>
                    <a:pt x="488" y="0"/>
                  </a:lnTo>
                  <a:close/>
                  <a:moveTo>
                    <a:pt x="511" y="0"/>
                  </a:moveTo>
                  <a:cubicBezTo>
                    <a:pt x="496" y="0"/>
                    <a:pt x="496" y="0"/>
                    <a:pt x="496" y="0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511" y="8"/>
                    <a:pt x="511" y="8"/>
                    <a:pt x="511" y="8"/>
                  </a:cubicBezTo>
                  <a:lnTo>
                    <a:pt x="511" y="0"/>
                  </a:lnTo>
                  <a:close/>
                  <a:moveTo>
                    <a:pt x="534" y="0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9" y="8"/>
                    <a:pt x="519" y="8"/>
                  </a:cubicBezTo>
                  <a:cubicBezTo>
                    <a:pt x="534" y="8"/>
                    <a:pt x="534" y="8"/>
                    <a:pt x="534" y="8"/>
                  </a:cubicBezTo>
                  <a:lnTo>
                    <a:pt x="534" y="0"/>
                  </a:lnTo>
                  <a:close/>
                  <a:moveTo>
                    <a:pt x="557" y="0"/>
                  </a:moveTo>
                  <a:cubicBezTo>
                    <a:pt x="542" y="0"/>
                    <a:pt x="542" y="0"/>
                    <a:pt x="542" y="0"/>
                  </a:cubicBezTo>
                  <a:cubicBezTo>
                    <a:pt x="542" y="8"/>
                    <a:pt x="542" y="8"/>
                    <a:pt x="542" y="8"/>
                  </a:cubicBezTo>
                  <a:cubicBezTo>
                    <a:pt x="557" y="8"/>
                    <a:pt x="557" y="8"/>
                    <a:pt x="557" y="8"/>
                  </a:cubicBezTo>
                  <a:lnTo>
                    <a:pt x="557" y="0"/>
                  </a:lnTo>
                  <a:close/>
                  <a:moveTo>
                    <a:pt x="580" y="0"/>
                  </a:moveTo>
                  <a:cubicBezTo>
                    <a:pt x="564" y="0"/>
                    <a:pt x="564" y="0"/>
                    <a:pt x="564" y="0"/>
                  </a:cubicBezTo>
                  <a:cubicBezTo>
                    <a:pt x="564" y="8"/>
                    <a:pt x="564" y="8"/>
                    <a:pt x="564" y="8"/>
                  </a:cubicBezTo>
                  <a:cubicBezTo>
                    <a:pt x="580" y="8"/>
                    <a:pt x="580" y="8"/>
                    <a:pt x="580" y="8"/>
                  </a:cubicBezTo>
                  <a:lnTo>
                    <a:pt x="580" y="0"/>
                  </a:lnTo>
                  <a:close/>
                  <a:moveTo>
                    <a:pt x="603" y="0"/>
                  </a:moveTo>
                  <a:cubicBezTo>
                    <a:pt x="587" y="0"/>
                    <a:pt x="587" y="0"/>
                    <a:pt x="587" y="0"/>
                  </a:cubicBezTo>
                  <a:cubicBezTo>
                    <a:pt x="587" y="8"/>
                    <a:pt x="587" y="8"/>
                    <a:pt x="587" y="8"/>
                  </a:cubicBezTo>
                  <a:cubicBezTo>
                    <a:pt x="603" y="8"/>
                    <a:pt x="603" y="8"/>
                    <a:pt x="603" y="8"/>
                  </a:cubicBezTo>
                  <a:lnTo>
                    <a:pt x="603" y="0"/>
                  </a:lnTo>
                  <a:close/>
                  <a:moveTo>
                    <a:pt x="625" y="0"/>
                  </a:moveTo>
                  <a:cubicBezTo>
                    <a:pt x="610" y="0"/>
                    <a:pt x="610" y="0"/>
                    <a:pt x="610" y="0"/>
                  </a:cubicBezTo>
                  <a:cubicBezTo>
                    <a:pt x="610" y="8"/>
                    <a:pt x="610" y="8"/>
                    <a:pt x="610" y="8"/>
                  </a:cubicBezTo>
                  <a:cubicBezTo>
                    <a:pt x="625" y="8"/>
                    <a:pt x="625" y="8"/>
                    <a:pt x="625" y="8"/>
                  </a:cubicBezTo>
                  <a:lnTo>
                    <a:pt x="625" y="0"/>
                  </a:lnTo>
                  <a:close/>
                  <a:moveTo>
                    <a:pt x="648" y="0"/>
                  </a:moveTo>
                  <a:cubicBezTo>
                    <a:pt x="633" y="0"/>
                    <a:pt x="633" y="0"/>
                    <a:pt x="633" y="0"/>
                  </a:cubicBezTo>
                  <a:cubicBezTo>
                    <a:pt x="633" y="8"/>
                    <a:pt x="633" y="8"/>
                    <a:pt x="633" y="8"/>
                  </a:cubicBezTo>
                  <a:cubicBezTo>
                    <a:pt x="648" y="8"/>
                    <a:pt x="648" y="8"/>
                    <a:pt x="648" y="8"/>
                  </a:cubicBezTo>
                  <a:lnTo>
                    <a:pt x="648" y="0"/>
                  </a:lnTo>
                  <a:close/>
                  <a:moveTo>
                    <a:pt x="671" y="0"/>
                  </a:moveTo>
                  <a:cubicBezTo>
                    <a:pt x="656" y="0"/>
                    <a:pt x="656" y="0"/>
                    <a:pt x="656" y="0"/>
                  </a:cubicBezTo>
                  <a:cubicBezTo>
                    <a:pt x="656" y="8"/>
                    <a:pt x="656" y="8"/>
                    <a:pt x="656" y="8"/>
                  </a:cubicBezTo>
                  <a:cubicBezTo>
                    <a:pt x="671" y="8"/>
                    <a:pt x="671" y="8"/>
                    <a:pt x="671" y="8"/>
                  </a:cubicBezTo>
                  <a:lnTo>
                    <a:pt x="671" y="0"/>
                  </a:lnTo>
                  <a:close/>
                  <a:moveTo>
                    <a:pt x="694" y="0"/>
                  </a:moveTo>
                  <a:cubicBezTo>
                    <a:pt x="679" y="0"/>
                    <a:pt x="679" y="0"/>
                    <a:pt x="679" y="0"/>
                  </a:cubicBezTo>
                  <a:cubicBezTo>
                    <a:pt x="679" y="8"/>
                    <a:pt x="679" y="8"/>
                    <a:pt x="679" y="8"/>
                  </a:cubicBezTo>
                  <a:cubicBezTo>
                    <a:pt x="694" y="8"/>
                    <a:pt x="694" y="8"/>
                    <a:pt x="694" y="8"/>
                  </a:cubicBezTo>
                  <a:lnTo>
                    <a:pt x="694" y="0"/>
                  </a:lnTo>
                  <a:close/>
                  <a:moveTo>
                    <a:pt x="717" y="0"/>
                  </a:moveTo>
                  <a:cubicBezTo>
                    <a:pt x="701" y="0"/>
                    <a:pt x="701" y="0"/>
                    <a:pt x="701" y="0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17" y="8"/>
                    <a:pt x="717" y="8"/>
                    <a:pt x="717" y="8"/>
                  </a:cubicBezTo>
                  <a:lnTo>
                    <a:pt x="717" y="0"/>
                  </a:lnTo>
                  <a:close/>
                  <a:moveTo>
                    <a:pt x="740" y="1"/>
                  </a:moveTo>
                  <a:cubicBezTo>
                    <a:pt x="735" y="0"/>
                    <a:pt x="729" y="0"/>
                    <a:pt x="724" y="0"/>
                  </a:cubicBezTo>
                  <a:cubicBezTo>
                    <a:pt x="724" y="8"/>
                    <a:pt x="724" y="8"/>
                    <a:pt x="724" y="8"/>
                  </a:cubicBezTo>
                  <a:cubicBezTo>
                    <a:pt x="729" y="8"/>
                    <a:pt x="734" y="8"/>
                    <a:pt x="739" y="8"/>
                  </a:cubicBezTo>
                  <a:cubicBezTo>
                    <a:pt x="740" y="1"/>
                    <a:pt x="740" y="1"/>
                    <a:pt x="740" y="1"/>
                  </a:cubicBezTo>
                  <a:close/>
                  <a:moveTo>
                    <a:pt x="763" y="4"/>
                  </a:moveTo>
                  <a:cubicBezTo>
                    <a:pt x="758" y="3"/>
                    <a:pt x="753" y="2"/>
                    <a:pt x="747" y="1"/>
                  </a:cubicBezTo>
                  <a:cubicBezTo>
                    <a:pt x="747" y="9"/>
                    <a:pt x="747" y="9"/>
                    <a:pt x="747" y="9"/>
                  </a:cubicBezTo>
                  <a:cubicBezTo>
                    <a:pt x="752" y="10"/>
                    <a:pt x="757" y="10"/>
                    <a:pt x="761" y="11"/>
                  </a:cubicBezTo>
                  <a:cubicBezTo>
                    <a:pt x="763" y="4"/>
                    <a:pt x="763" y="4"/>
                    <a:pt x="763" y="4"/>
                  </a:cubicBezTo>
                  <a:close/>
                  <a:moveTo>
                    <a:pt x="785" y="9"/>
                  </a:moveTo>
                  <a:cubicBezTo>
                    <a:pt x="780" y="8"/>
                    <a:pt x="775" y="6"/>
                    <a:pt x="770" y="5"/>
                  </a:cubicBezTo>
                  <a:cubicBezTo>
                    <a:pt x="769" y="13"/>
                    <a:pt x="769" y="13"/>
                    <a:pt x="769" y="13"/>
                  </a:cubicBezTo>
                  <a:cubicBezTo>
                    <a:pt x="774" y="14"/>
                    <a:pt x="778" y="15"/>
                    <a:pt x="783" y="17"/>
                  </a:cubicBezTo>
                  <a:cubicBezTo>
                    <a:pt x="785" y="9"/>
                    <a:pt x="785" y="9"/>
                    <a:pt x="785" y="9"/>
                  </a:cubicBezTo>
                  <a:close/>
                  <a:moveTo>
                    <a:pt x="807" y="17"/>
                  </a:moveTo>
                  <a:cubicBezTo>
                    <a:pt x="802" y="15"/>
                    <a:pt x="798" y="13"/>
                    <a:pt x="793" y="12"/>
                  </a:cubicBezTo>
                  <a:cubicBezTo>
                    <a:pt x="790" y="19"/>
                    <a:pt x="790" y="19"/>
                    <a:pt x="790" y="19"/>
                  </a:cubicBezTo>
                  <a:cubicBezTo>
                    <a:pt x="795" y="20"/>
                    <a:pt x="800" y="22"/>
                    <a:pt x="804" y="24"/>
                  </a:cubicBezTo>
                  <a:cubicBezTo>
                    <a:pt x="807" y="17"/>
                    <a:pt x="807" y="17"/>
                    <a:pt x="807" y="17"/>
                  </a:cubicBezTo>
                  <a:close/>
                  <a:moveTo>
                    <a:pt x="828" y="27"/>
                  </a:moveTo>
                  <a:cubicBezTo>
                    <a:pt x="824" y="25"/>
                    <a:pt x="819" y="22"/>
                    <a:pt x="814" y="20"/>
                  </a:cubicBezTo>
                  <a:cubicBezTo>
                    <a:pt x="811" y="27"/>
                    <a:pt x="811" y="27"/>
                    <a:pt x="811" y="27"/>
                  </a:cubicBezTo>
                  <a:cubicBezTo>
                    <a:pt x="815" y="29"/>
                    <a:pt x="820" y="32"/>
                    <a:pt x="824" y="34"/>
                  </a:cubicBezTo>
                  <a:cubicBezTo>
                    <a:pt x="828" y="27"/>
                    <a:pt x="828" y="27"/>
                    <a:pt x="828" y="27"/>
                  </a:cubicBezTo>
                  <a:close/>
                  <a:moveTo>
                    <a:pt x="848" y="40"/>
                  </a:moveTo>
                  <a:cubicBezTo>
                    <a:pt x="843" y="37"/>
                    <a:pt x="839" y="34"/>
                    <a:pt x="835" y="31"/>
                  </a:cubicBezTo>
                  <a:cubicBezTo>
                    <a:pt x="831" y="38"/>
                    <a:pt x="831" y="38"/>
                    <a:pt x="831" y="38"/>
                  </a:cubicBezTo>
                  <a:cubicBezTo>
                    <a:pt x="835" y="40"/>
                    <a:pt x="839" y="43"/>
                    <a:pt x="843" y="46"/>
                  </a:cubicBezTo>
                  <a:cubicBezTo>
                    <a:pt x="848" y="40"/>
                    <a:pt x="848" y="40"/>
                    <a:pt x="848" y="40"/>
                  </a:cubicBezTo>
                  <a:close/>
                  <a:moveTo>
                    <a:pt x="866" y="54"/>
                  </a:moveTo>
                  <a:cubicBezTo>
                    <a:pt x="862" y="51"/>
                    <a:pt x="858" y="47"/>
                    <a:pt x="854" y="44"/>
                  </a:cubicBezTo>
                  <a:cubicBezTo>
                    <a:pt x="849" y="50"/>
                    <a:pt x="849" y="50"/>
                    <a:pt x="849" y="50"/>
                  </a:cubicBezTo>
                  <a:cubicBezTo>
                    <a:pt x="853" y="54"/>
                    <a:pt x="857" y="57"/>
                    <a:pt x="861" y="60"/>
                  </a:cubicBezTo>
                  <a:cubicBezTo>
                    <a:pt x="866" y="54"/>
                    <a:pt x="866" y="54"/>
                    <a:pt x="866" y="54"/>
                  </a:cubicBezTo>
                  <a:close/>
                  <a:moveTo>
                    <a:pt x="882" y="71"/>
                  </a:moveTo>
                  <a:cubicBezTo>
                    <a:pt x="879" y="67"/>
                    <a:pt x="875" y="63"/>
                    <a:pt x="871" y="59"/>
                  </a:cubicBezTo>
                  <a:cubicBezTo>
                    <a:pt x="866" y="65"/>
                    <a:pt x="866" y="65"/>
                    <a:pt x="866" y="65"/>
                  </a:cubicBezTo>
                  <a:cubicBezTo>
                    <a:pt x="870" y="68"/>
                    <a:pt x="873" y="72"/>
                    <a:pt x="877" y="76"/>
                  </a:cubicBezTo>
                  <a:cubicBezTo>
                    <a:pt x="882" y="71"/>
                    <a:pt x="882" y="71"/>
                    <a:pt x="882" y="71"/>
                  </a:cubicBezTo>
                  <a:close/>
                  <a:moveTo>
                    <a:pt x="897" y="89"/>
                  </a:moveTo>
                  <a:cubicBezTo>
                    <a:pt x="894" y="84"/>
                    <a:pt x="891" y="80"/>
                    <a:pt x="887" y="76"/>
                  </a:cubicBezTo>
                  <a:cubicBezTo>
                    <a:pt x="881" y="81"/>
                    <a:pt x="881" y="81"/>
                    <a:pt x="881" y="81"/>
                  </a:cubicBezTo>
                  <a:cubicBezTo>
                    <a:pt x="885" y="85"/>
                    <a:pt x="888" y="89"/>
                    <a:pt x="891" y="93"/>
                  </a:cubicBezTo>
                  <a:cubicBezTo>
                    <a:pt x="897" y="89"/>
                    <a:pt x="897" y="89"/>
                    <a:pt x="897" y="89"/>
                  </a:cubicBezTo>
                  <a:close/>
                  <a:moveTo>
                    <a:pt x="910" y="108"/>
                  </a:moveTo>
                  <a:cubicBezTo>
                    <a:pt x="907" y="104"/>
                    <a:pt x="904" y="99"/>
                    <a:pt x="901" y="95"/>
                  </a:cubicBezTo>
                  <a:cubicBezTo>
                    <a:pt x="895" y="99"/>
                    <a:pt x="895" y="99"/>
                    <a:pt x="895" y="99"/>
                  </a:cubicBezTo>
                  <a:cubicBezTo>
                    <a:pt x="898" y="103"/>
                    <a:pt x="900" y="108"/>
                    <a:pt x="903" y="112"/>
                  </a:cubicBezTo>
                  <a:cubicBezTo>
                    <a:pt x="910" y="108"/>
                    <a:pt x="910" y="108"/>
                    <a:pt x="910" y="108"/>
                  </a:cubicBezTo>
                  <a:close/>
                  <a:moveTo>
                    <a:pt x="920" y="129"/>
                  </a:moveTo>
                  <a:cubicBezTo>
                    <a:pt x="918" y="124"/>
                    <a:pt x="916" y="119"/>
                    <a:pt x="913" y="115"/>
                  </a:cubicBezTo>
                  <a:cubicBezTo>
                    <a:pt x="906" y="118"/>
                    <a:pt x="906" y="118"/>
                    <a:pt x="906" y="118"/>
                  </a:cubicBezTo>
                  <a:cubicBezTo>
                    <a:pt x="909" y="123"/>
                    <a:pt x="911" y="127"/>
                    <a:pt x="913" y="132"/>
                  </a:cubicBezTo>
                  <a:lnTo>
                    <a:pt x="920" y="129"/>
                  </a:lnTo>
                  <a:close/>
                  <a:moveTo>
                    <a:pt x="928" y="151"/>
                  </a:moveTo>
                  <a:cubicBezTo>
                    <a:pt x="927" y="146"/>
                    <a:pt x="925" y="141"/>
                    <a:pt x="923" y="136"/>
                  </a:cubicBezTo>
                  <a:cubicBezTo>
                    <a:pt x="916" y="139"/>
                    <a:pt x="916" y="139"/>
                    <a:pt x="916" y="139"/>
                  </a:cubicBezTo>
                  <a:cubicBezTo>
                    <a:pt x="918" y="143"/>
                    <a:pt x="919" y="148"/>
                    <a:pt x="921" y="153"/>
                  </a:cubicBezTo>
                  <a:cubicBezTo>
                    <a:pt x="928" y="151"/>
                    <a:pt x="928" y="151"/>
                    <a:pt x="928" y="151"/>
                  </a:cubicBezTo>
                  <a:close/>
                  <a:moveTo>
                    <a:pt x="934" y="173"/>
                  </a:moveTo>
                  <a:cubicBezTo>
                    <a:pt x="933" y="168"/>
                    <a:pt x="932" y="163"/>
                    <a:pt x="930" y="158"/>
                  </a:cubicBezTo>
                  <a:cubicBezTo>
                    <a:pt x="923" y="160"/>
                    <a:pt x="923" y="160"/>
                    <a:pt x="923" y="160"/>
                  </a:cubicBezTo>
                  <a:cubicBezTo>
                    <a:pt x="924" y="165"/>
                    <a:pt x="925" y="170"/>
                    <a:pt x="926" y="175"/>
                  </a:cubicBezTo>
                  <a:cubicBezTo>
                    <a:pt x="934" y="173"/>
                    <a:pt x="934" y="173"/>
                    <a:pt x="934" y="173"/>
                  </a:cubicBezTo>
                  <a:close/>
                  <a:moveTo>
                    <a:pt x="937" y="196"/>
                  </a:moveTo>
                  <a:cubicBezTo>
                    <a:pt x="937" y="191"/>
                    <a:pt x="936" y="186"/>
                    <a:pt x="935" y="181"/>
                  </a:cubicBezTo>
                  <a:cubicBezTo>
                    <a:pt x="928" y="182"/>
                    <a:pt x="928" y="182"/>
                    <a:pt x="928" y="182"/>
                  </a:cubicBezTo>
                  <a:cubicBezTo>
                    <a:pt x="928" y="187"/>
                    <a:pt x="929" y="192"/>
                    <a:pt x="929" y="197"/>
                  </a:cubicBezTo>
                  <a:lnTo>
                    <a:pt x="937" y="196"/>
                  </a:lnTo>
                  <a:close/>
                  <a:moveTo>
                    <a:pt x="938" y="219"/>
                  </a:moveTo>
                  <a:cubicBezTo>
                    <a:pt x="938" y="214"/>
                    <a:pt x="938" y="214"/>
                    <a:pt x="938" y="214"/>
                  </a:cubicBezTo>
                  <a:cubicBezTo>
                    <a:pt x="938" y="211"/>
                    <a:pt x="938" y="207"/>
                    <a:pt x="938" y="204"/>
                  </a:cubicBezTo>
                  <a:cubicBezTo>
                    <a:pt x="930" y="204"/>
                    <a:pt x="930" y="204"/>
                    <a:pt x="930" y="204"/>
                  </a:cubicBezTo>
                  <a:cubicBezTo>
                    <a:pt x="930" y="207"/>
                    <a:pt x="930" y="211"/>
                    <a:pt x="930" y="214"/>
                  </a:cubicBezTo>
                  <a:cubicBezTo>
                    <a:pt x="930" y="219"/>
                    <a:pt x="930" y="219"/>
                    <a:pt x="930" y="219"/>
                  </a:cubicBezTo>
                  <a:cubicBezTo>
                    <a:pt x="938" y="219"/>
                    <a:pt x="938" y="219"/>
                    <a:pt x="938" y="219"/>
                  </a:cubicBezTo>
                  <a:close/>
                  <a:moveTo>
                    <a:pt x="937" y="242"/>
                  </a:moveTo>
                  <a:cubicBezTo>
                    <a:pt x="938" y="237"/>
                    <a:pt x="938" y="232"/>
                    <a:pt x="938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2"/>
                    <a:pt x="930" y="237"/>
                    <a:pt x="930" y="242"/>
                  </a:cubicBezTo>
                  <a:cubicBezTo>
                    <a:pt x="937" y="242"/>
                    <a:pt x="937" y="242"/>
                    <a:pt x="937" y="242"/>
                  </a:cubicBezTo>
                  <a:close/>
                  <a:moveTo>
                    <a:pt x="934" y="265"/>
                  </a:moveTo>
                  <a:cubicBezTo>
                    <a:pt x="935" y="260"/>
                    <a:pt x="936" y="255"/>
                    <a:pt x="937" y="250"/>
                  </a:cubicBezTo>
                  <a:cubicBezTo>
                    <a:pt x="929" y="249"/>
                    <a:pt x="929" y="249"/>
                    <a:pt x="929" y="249"/>
                  </a:cubicBezTo>
                  <a:cubicBezTo>
                    <a:pt x="928" y="254"/>
                    <a:pt x="928" y="259"/>
                    <a:pt x="927" y="264"/>
                  </a:cubicBezTo>
                  <a:cubicBezTo>
                    <a:pt x="934" y="265"/>
                    <a:pt x="934" y="265"/>
                    <a:pt x="934" y="265"/>
                  </a:cubicBezTo>
                  <a:close/>
                  <a:moveTo>
                    <a:pt x="929" y="288"/>
                  </a:moveTo>
                  <a:cubicBezTo>
                    <a:pt x="930" y="283"/>
                    <a:pt x="931" y="278"/>
                    <a:pt x="933" y="273"/>
                  </a:cubicBezTo>
                  <a:cubicBezTo>
                    <a:pt x="925" y="271"/>
                    <a:pt x="925" y="271"/>
                    <a:pt x="925" y="271"/>
                  </a:cubicBezTo>
                  <a:cubicBezTo>
                    <a:pt x="924" y="276"/>
                    <a:pt x="923" y="281"/>
                    <a:pt x="921" y="286"/>
                  </a:cubicBezTo>
                  <a:cubicBezTo>
                    <a:pt x="929" y="288"/>
                    <a:pt x="929" y="288"/>
                    <a:pt x="929" y="288"/>
                  </a:cubicBezTo>
                  <a:close/>
                  <a:moveTo>
                    <a:pt x="921" y="310"/>
                  </a:moveTo>
                  <a:cubicBezTo>
                    <a:pt x="923" y="305"/>
                    <a:pt x="925" y="300"/>
                    <a:pt x="926" y="295"/>
                  </a:cubicBezTo>
                  <a:cubicBezTo>
                    <a:pt x="919" y="293"/>
                    <a:pt x="919" y="293"/>
                    <a:pt x="919" y="293"/>
                  </a:cubicBezTo>
                  <a:cubicBezTo>
                    <a:pt x="917" y="298"/>
                    <a:pt x="916" y="302"/>
                    <a:pt x="914" y="307"/>
                  </a:cubicBezTo>
                  <a:cubicBezTo>
                    <a:pt x="921" y="310"/>
                    <a:pt x="921" y="310"/>
                    <a:pt x="921" y="310"/>
                  </a:cubicBezTo>
                  <a:close/>
                  <a:moveTo>
                    <a:pt x="910" y="331"/>
                  </a:moveTo>
                  <a:cubicBezTo>
                    <a:pt x="913" y="326"/>
                    <a:pt x="915" y="321"/>
                    <a:pt x="918" y="317"/>
                  </a:cubicBezTo>
                  <a:cubicBezTo>
                    <a:pt x="911" y="314"/>
                    <a:pt x="911" y="314"/>
                    <a:pt x="911" y="314"/>
                  </a:cubicBezTo>
                  <a:cubicBezTo>
                    <a:pt x="908" y="318"/>
                    <a:pt x="906" y="322"/>
                    <a:pt x="904" y="327"/>
                  </a:cubicBezTo>
                  <a:cubicBezTo>
                    <a:pt x="910" y="331"/>
                    <a:pt x="910" y="331"/>
                    <a:pt x="910" y="331"/>
                  </a:cubicBezTo>
                  <a:close/>
                  <a:moveTo>
                    <a:pt x="898" y="350"/>
                  </a:moveTo>
                  <a:cubicBezTo>
                    <a:pt x="901" y="346"/>
                    <a:pt x="904" y="342"/>
                    <a:pt x="906" y="337"/>
                  </a:cubicBezTo>
                  <a:cubicBezTo>
                    <a:pt x="900" y="333"/>
                    <a:pt x="900" y="333"/>
                    <a:pt x="900" y="333"/>
                  </a:cubicBezTo>
                  <a:cubicBezTo>
                    <a:pt x="897" y="337"/>
                    <a:pt x="895" y="342"/>
                    <a:pt x="892" y="346"/>
                  </a:cubicBezTo>
                  <a:cubicBezTo>
                    <a:pt x="898" y="350"/>
                    <a:pt x="898" y="350"/>
                    <a:pt x="898" y="350"/>
                  </a:cubicBezTo>
                  <a:close/>
                  <a:moveTo>
                    <a:pt x="883" y="368"/>
                  </a:moveTo>
                  <a:cubicBezTo>
                    <a:pt x="887" y="364"/>
                    <a:pt x="890" y="360"/>
                    <a:pt x="893" y="356"/>
                  </a:cubicBezTo>
                  <a:cubicBezTo>
                    <a:pt x="887" y="352"/>
                    <a:pt x="887" y="352"/>
                    <a:pt x="887" y="352"/>
                  </a:cubicBezTo>
                  <a:cubicBezTo>
                    <a:pt x="884" y="356"/>
                    <a:pt x="881" y="359"/>
                    <a:pt x="878" y="363"/>
                  </a:cubicBezTo>
                  <a:cubicBezTo>
                    <a:pt x="883" y="368"/>
                    <a:pt x="883" y="368"/>
                    <a:pt x="883" y="368"/>
                  </a:cubicBezTo>
                  <a:close/>
                  <a:moveTo>
                    <a:pt x="867" y="385"/>
                  </a:moveTo>
                  <a:cubicBezTo>
                    <a:pt x="871" y="381"/>
                    <a:pt x="875" y="378"/>
                    <a:pt x="878" y="374"/>
                  </a:cubicBezTo>
                  <a:cubicBezTo>
                    <a:pt x="873" y="369"/>
                    <a:pt x="873" y="369"/>
                    <a:pt x="873" y="369"/>
                  </a:cubicBezTo>
                  <a:cubicBezTo>
                    <a:pt x="869" y="372"/>
                    <a:pt x="866" y="376"/>
                    <a:pt x="862" y="379"/>
                  </a:cubicBezTo>
                  <a:cubicBezTo>
                    <a:pt x="867" y="385"/>
                    <a:pt x="867" y="385"/>
                    <a:pt x="867" y="385"/>
                  </a:cubicBezTo>
                  <a:close/>
                  <a:moveTo>
                    <a:pt x="849" y="399"/>
                  </a:moveTo>
                  <a:cubicBezTo>
                    <a:pt x="853" y="396"/>
                    <a:pt x="857" y="393"/>
                    <a:pt x="861" y="390"/>
                  </a:cubicBezTo>
                  <a:cubicBezTo>
                    <a:pt x="856" y="384"/>
                    <a:pt x="856" y="384"/>
                    <a:pt x="856" y="384"/>
                  </a:cubicBezTo>
                  <a:cubicBezTo>
                    <a:pt x="852" y="387"/>
                    <a:pt x="848" y="390"/>
                    <a:pt x="844" y="393"/>
                  </a:cubicBezTo>
                  <a:lnTo>
                    <a:pt x="849" y="399"/>
                  </a:lnTo>
                  <a:close/>
                  <a:moveTo>
                    <a:pt x="829" y="412"/>
                  </a:moveTo>
                  <a:cubicBezTo>
                    <a:pt x="834" y="409"/>
                    <a:pt x="838" y="407"/>
                    <a:pt x="843" y="404"/>
                  </a:cubicBezTo>
                  <a:cubicBezTo>
                    <a:pt x="838" y="397"/>
                    <a:pt x="838" y="397"/>
                    <a:pt x="838" y="397"/>
                  </a:cubicBezTo>
                  <a:cubicBezTo>
                    <a:pt x="834" y="400"/>
                    <a:pt x="830" y="403"/>
                    <a:pt x="826" y="405"/>
                  </a:cubicBezTo>
                  <a:lnTo>
                    <a:pt x="829" y="412"/>
                  </a:lnTo>
                  <a:close/>
                  <a:moveTo>
                    <a:pt x="809" y="422"/>
                  </a:moveTo>
                  <a:cubicBezTo>
                    <a:pt x="813" y="420"/>
                    <a:pt x="818" y="418"/>
                    <a:pt x="823" y="416"/>
                  </a:cubicBezTo>
                  <a:cubicBezTo>
                    <a:pt x="819" y="409"/>
                    <a:pt x="819" y="409"/>
                    <a:pt x="819" y="409"/>
                  </a:cubicBezTo>
                  <a:cubicBezTo>
                    <a:pt x="815" y="411"/>
                    <a:pt x="810" y="413"/>
                    <a:pt x="806" y="415"/>
                  </a:cubicBezTo>
                  <a:lnTo>
                    <a:pt x="809" y="422"/>
                  </a:lnTo>
                  <a:close/>
                  <a:moveTo>
                    <a:pt x="787" y="430"/>
                  </a:moveTo>
                  <a:cubicBezTo>
                    <a:pt x="792" y="429"/>
                    <a:pt x="797" y="427"/>
                    <a:pt x="801" y="425"/>
                  </a:cubicBezTo>
                  <a:cubicBezTo>
                    <a:pt x="799" y="418"/>
                    <a:pt x="799" y="418"/>
                    <a:pt x="799" y="418"/>
                  </a:cubicBezTo>
                  <a:cubicBezTo>
                    <a:pt x="794" y="420"/>
                    <a:pt x="789" y="422"/>
                    <a:pt x="785" y="423"/>
                  </a:cubicBezTo>
                  <a:lnTo>
                    <a:pt x="787" y="430"/>
                  </a:lnTo>
                  <a:close/>
                  <a:moveTo>
                    <a:pt x="764" y="436"/>
                  </a:moveTo>
                  <a:cubicBezTo>
                    <a:pt x="769" y="435"/>
                    <a:pt x="774" y="434"/>
                    <a:pt x="779" y="433"/>
                  </a:cubicBezTo>
                  <a:cubicBezTo>
                    <a:pt x="777" y="425"/>
                    <a:pt x="777" y="425"/>
                    <a:pt x="777" y="425"/>
                  </a:cubicBezTo>
                  <a:cubicBezTo>
                    <a:pt x="773" y="426"/>
                    <a:pt x="768" y="427"/>
                    <a:pt x="763" y="428"/>
                  </a:cubicBezTo>
                  <a:lnTo>
                    <a:pt x="764" y="436"/>
                  </a:lnTo>
                  <a:close/>
                  <a:moveTo>
                    <a:pt x="741" y="439"/>
                  </a:moveTo>
                  <a:cubicBezTo>
                    <a:pt x="746" y="439"/>
                    <a:pt x="752" y="438"/>
                    <a:pt x="757" y="437"/>
                  </a:cubicBezTo>
                  <a:cubicBezTo>
                    <a:pt x="755" y="430"/>
                    <a:pt x="755" y="430"/>
                    <a:pt x="755" y="430"/>
                  </a:cubicBezTo>
                  <a:cubicBezTo>
                    <a:pt x="751" y="430"/>
                    <a:pt x="746" y="431"/>
                    <a:pt x="741" y="431"/>
                  </a:cubicBezTo>
                  <a:lnTo>
                    <a:pt x="741" y="439"/>
                  </a:lnTo>
                  <a:close/>
                  <a:moveTo>
                    <a:pt x="718" y="440"/>
                  </a:moveTo>
                  <a:cubicBezTo>
                    <a:pt x="724" y="440"/>
                    <a:pt x="724" y="440"/>
                    <a:pt x="724" y="440"/>
                  </a:cubicBezTo>
                  <a:cubicBezTo>
                    <a:pt x="727" y="440"/>
                    <a:pt x="730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30" y="432"/>
                    <a:pt x="727" y="432"/>
                    <a:pt x="724" y="432"/>
                  </a:cubicBezTo>
                  <a:cubicBezTo>
                    <a:pt x="718" y="432"/>
                    <a:pt x="718" y="432"/>
                    <a:pt x="718" y="432"/>
                  </a:cubicBezTo>
                  <a:cubicBezTo>
                    <a:pt x="718" y="440"/>
                    <a:pt x="718" y="440"/>
                    <a:pt x="718" y="440"/>
                  </a:cubicBez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39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5"/>
                  </a:moveTo>
                  <a:cubicBezTo>
                    <a:pt x="175" y="436"/>
                    <a:pt x="180" y="437"/>
                    <a:pt x="185" y="438"/>
                  </a:cubicBezTo>
                  <a:cubicBezTo>
                    <a:pt x="186" y="430"/>
                    <a:pt x="186" y="430"/>
                    <a:pt x="186" y="430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5"/>
                    <a:pt x="170" y="435"/>
                    <a:pt x="170" y="435"/>
                  </a:cubicBezTo>
                  <a:close/>
                  <a:moveTo>
                    <a:pt x="147" y="429"/>
                  </a:moveTo>
                  <a:cubicBezTo>
                    <a:pt x="152" y="431"/>
                    <a:pt x="157" y="432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3"/>
                    <a:pt x="150" y="422"/>
                  </a:cubicBezTo>
                  <a:cubicBezTo>
                    <a:pt x="147" y="429"/>
                    <a:pt x="147" y="429"/>
                    <a:pt x="147" y="429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19"/>
                    <a:pt x="143" y="419"/>
                    <a:pt x="143" y="419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7"/>
                  </a:cubicBezTo>
                  <a:cubicBezTo>
                    <a:pt x="122" y="410"/>
                    <a:pt x="122" y="410"/>
                    <a:pt x="122" y="410"/>
                  </a:cubicBezTo>
                  <a:cubicBezTo>
                    <a:pt x="118" y="408"/>
                    <a:pt x="113" y="406"/>
                    <a:pt x="109" y="403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399"/>
                    <a:pt x="103" y="399"/>
                    <a:pt x="103" y="399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2"/>
                  </a:cubicBezTo>
                  <a:cubicBezTo>
                    <a:pt x="85" y="386"/>
                    <a:pt x="85" y="386"/>
                    <a:pt x="85" y="386"/>
                  </a:cubicBezTo>
                  <a:cubicBezTo>
                    <a:pt x="81" y="383"/>
                    <a:pt x="77" y="380"/>
                    <a:pt x="73" y="376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5"/>
                  </a:moveTo>
                  <a:cubicBezTo>
                    <a:pt x="55" y="369"/>
                    <a:pt x="59" y="373"/>
                    <a:pt x="63" y="377"/>
                  </a:cubicBezTo>
                  <a:cubicBezTo>
                    <a:pt x="68" y="371"/>
                    <a:pt x="68" y="371"/>
                    <a:pt x="68" y="371"/>
                  </a:cubicBezTo>
                  <a:cubicBezTo>
                    <a:pt x="65" y="368"/>
                    <a:pt x="61" y="364"/>
                    <a:pt x="58" y="360"/>
                  </a:cubicBezTo>
                  <a:cubicBezTo>
                    <a:pt x="52" y="365"/>
                    <a:pt x="52" y="365"/>
                    <a:pt x="52" y="365"/>
                  </a:cubicBezTo>
                  <a:close/>
                  <a:moveTo>
                    <a:pt x="38" y="347"/>
                  </a:moveTo>
                  <a:cubicBezTo>
                    <a:pt x="41" y="351"/>
                    <a:pt x="44" y="355"/>
                    <a:pt x="47" y="359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0"/>
                  </a:cubicBezTo>
                  <a:cubicBezTo>
                    <a:pt x="40" y="336"/>
                    <a:pt x="40" y="336"/>
                    <a:pt x="40" y="336"/>
                  </a:cubicBezTo>
                  <a:cubicBezTo>
                    <a:pt x="37" y="332"/>
                    <a:pt x="35" y="328"/>
                    <a:pt x="33" y="323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0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2"/>
                    <a:pt x="25" y="308"/>
                    <a:pt x="23" y="303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1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0"/>
                  </a:cubicBezTo>
                  <a:cubicBezTo>
                    <a:pt x="3" y="261"/>
                    <a:pt x="3" y="261"/>
                    <a:pt x="3" y="261"/>
                  </a:cubicBezTo>
                  <a:close/>
                  <a:moveTo>
                    <a:pt x="0" y="238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8"/>
                    <a:pt x="0" y="238"/>
                    <a:pt x="0" y="238"/>
                  </a:cubicBezTo>
                  <a:close/>
                  <a:moveTo>
                    <a:pt x="0" y="215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8" y="229"/>
                    <a:pt x="8" y="227"/>
                    <a:pt x="8" y="22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0" y="215"/>
                    <a:pt x="0" y="215"/>
                    <a:pt x="0" y="215"/>
                  </a:cubicBezTo>
                  <a:close/>
                  <a:moveTo>
                    <a:pt x="1" y="192"/>
                  </a:moveTo>
                  <a:cubicBezTo>
                    <a:pt x="1" y="197"/>
                    <a:pt x="0" y="202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69"/>
                  </a:moveTo>
                  <a:cubicBezTo>
                    <a:pt x="4" y="174"/>
                    <a:pt x="3" y="179"/>
                    <a:pt x="2" y="184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69"/>
                    <a:pt x="5" y="169"/>
                    <a:pt x="5" y="169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49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6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>
                <a:solidFill>
                  <a:schemeClr val="accent2"/>
                </a:solidFill>
                <a:latin typeface="Segoe UI Light"/>
              </a:rPr>
              <a:t>Example: Timer based processing</a:t>
            </a:r>
          </a:p>
        </p:txBody>
      </p:sp>
    </p:spTree>
    <p:extLst>
      <p:ext uri="{BB962C8B-B14F-4D97-AF65-F5344CB8AC3E}">
        <p14:creationId xmlns:p14="http://schemas.microsoft.com/office/powerpoint/2010/main" val="4610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099239" y="1942923"/>
            <a:ext cx="8237996" cy="310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99240" y="1942923"/>
            <a:ext cx="1761585" cy="3060783"/>
            <a:chOff x="2057400" y="1905000"/>
            <a:chExt cx="1727201" cy="300104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057400" y="4471988"/>
              <a:ext cx="1136530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Excel file saved</a:t>
              </a:r>
              <a:endParaRPr lang="en-US" altLang="en-US" sz="1836" kern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159000" y="4686300"/>
              <a:ext cx="934551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505050"/>
                  </a:solidFill>
                  <a:latin typeface="Segoe UI Light" panose="020B0502040204020203" pitchFamily="34" charset="0"/>
                </a:rPr>
                <a:t>to OneDrive</a:t>
              </a:r>
              <a:endParaRPr lang="en-US" altLang="en-US" sz="1836" kern="0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2601913" y="2541588"/>
              <a:ext cx="30163" cy="296863"/>
            </a:xfrm>
            <a:custGeom>
              <a:avLst/>
              <a:gdLst>
                <a:gd name="T0" fmla="*/ 0 w 19"/>
                <a:gd name="T1" fmla="*/ 165 h 187"/>
                <a:gd name="T2" fmla="*/ 0 w 19"/>
                <a:gd name="T3" fmla="*/ 187 h 187"/>
                <a:gd name="T4" fmla="*/ 19 w 19"/>
                <a:gd name="T5" fmla="*/ 187 h 187"/>
                <a:gd name="T6" fmla="*/ 19 w 19"/>
                <a:gd name="T7" fmla="*/ 165 h 187"/>
                <a:gd name="T8" fmla="*/ 0 w 19"/>
                <a:gd name="T9" fmla="*/ 165 h 187"/>
                <a:gd name="T10" fmla="*/ 0 w 19"/>
                <a:gd name="T11" fmla="*/ 165 h 187"/>
                <a:gd name="T12" fmla="*/ 0 w 19"/>
                <a:gd name="T13" fmla="*/ 165 h 187"/>
                <a:gd name="T14" fmla="*/ 19 w 19"/>
                <a:gd name="T15" fmla="*/ 165 h 187"/>
                <a:gd name="T16" fmla="*/ 19 w 19"/>
                <a:gd name="T17" fmla="*/ 165 h 187"/>
                <a:gd name="T18" fmla="*/ 0 w 19"/>
                <a:gd name="T19" fmla="*/ 165 h 187"/>
                <a:gd name="T20" fmla="*/ 0 w 19"/>
                <a:gd name="T21" fmla="*/ 111 h 187"/>
                <a:gd name="T22" fmla="*/ 0 w 19"/>
                <a:gd name="T23" fmla="*/ 149 h 187"/>
                <a:gd name="T24" fmla="*/ 19 w 19"/>
                <a:gd name="T25" fmla="*/ 149 h 187"/>
                <a:gd name="T26" fmla="*/ 19 w 19"/>
                <a:gd name="T27" fmla="*/ 111 h 187"/>
                <a:gd name="T28" fmla="*/ 0 w 19"/>
                <a:gd name="T29" fmla="*/ 111 h 187"/>
                <a:gd name="T30" fmla="*/ 0 w 19"/>
                <a:gd name="T31" fmla="*/ 111 h 187"/>
                <a:gd name="T32" fmla="*/ 0 w 19"/>
                <a:gd name="T33" fmla="*/ 111 h 187"/>
                <a:gd name="T34" fmla="*/ 19 w 19"/>
                <a:gd name="T35" fmla="*/ 111 h 187"/>
                <a:gd name="T36" fmla="*/ 19 w 19"/>
                <a:gd name="T37" fmla="*/ 111 h 187"/>
                <a:gd name="T38" fmla="*/ 0 w 19"/>
                <a:gd name="T39" fmla="*/ 111 h 187"/>
                <a:gd name="T40" fmla="*/ 0 w 19"/>
                <a:gd name="T41" fmla="*/ 54 h 187"/>
                <a:gd name="T42" fmla="*/ 0 w 19"/>
                <a:gd name="T43" fmla="*/ 92 h 187"/>
                <a:gd name="T44" fmla="*/ 19 w 19"/>
                <a:gd name="T45" fmla="*/ 92 h 187"/>
                <a:gd name="T46" fmla="*/ 19 w 19"/>
                <a:gd name="T47" fmla="*/ 54 h 187"/>
                <a:gd name="T48" fmla="*/ 0 w 19"/>
                <a:gd name="T49" fmla="*/ 54 h 187"/>
                <a:gd name="T50" fmla="*/ 0 w 19"/>
                <a:gd name="T51" fmla="*/ 54 h 187"/>
                <a:gd name="T52" fmla="*/ 0 w 19"/>
                <a:gd name="T53" fmla="*/ 54 h 187"/>
                <a:gd name="T54" fmla="*/ 19 w 19"/>
                <a:gd name="T55" fmla="*/ 54 h 187"/>
                <a:gd name="T56" fmla="*/ 19 w 19"/>
                <a:gd name="T57" fmla="*/ 54 h 187"/>
                <a:gd name="T58" fmla="*/ 0 w 19"/>
                <a:gd name="T59" fmla="*/ 54 h 187"/>
                <a:gd name="T60" fmla="*/ 0 w 19"/>
                <a:gd name="T61" fmla="*/ 0 h 187"/>
                <a:gd name="T62" fmla="*/ 0 w 19"/>
                <a:gd name="T63" fmla="*/ 35 h 187"/>
                <a:gd name="T64" fmla="*/ 19 w 19"/>
                <a:gd name="T65" fmla="*/ 35 h 187"/>
                <a:gd name="T66" fmla="*/ 19 w 19"/>
                <a:gd name="T67" fmla="*/ 0 h 187"/>
                <a:gd name="T68" fmla="*/ 0 w 19"/>
                <a:gd name="T6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187">
                  <a:moveTo>
                    <a:pt x="0" y="165"/>
                  </a:moveTo>
                  <a:lnTo>
                    <a:pt x="0" y="187"/>
                  </a:lnTo>
                  <a:lnTo>
                    <a:pt x="19" y="187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65"/>
                  </a:moveTo>
                  <a:lnTo>
                    <a:pt x="0" y="165"/>
                  </a:lnTo>
                  <a:lnTo>
                    <a:pt x="19" y="165"/>
                  </a:lnTo>
                  <a:lnTo>
                    <a:pt x="19" y="165"/>
                  </a:lnTo>
                  <a:lnTo>
                    <a:pt x="0" y="165"/>
                  </a:lnTo>
                  <a:close/>
                  <a:moveTo>
                    <a:pt x="0" y="111"/>
                  </a:moveTo>
                  <a:lnTo>
                    <a:pt x="0" y="149"/>
                  </a:lnTo>
                  <a:lnTo>
                    <a:pt x="19" y="149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111"/>
                  </a:moveTo>
                  <a:lnTo>
                    <a:pt x="0" y="111"/>
                  </a:lnTo>
                  <a:lnTo>
                    <a:pt x="19" y="111"/>
                  </a:lnTo>
                  <a:lnTo>
                    <a:pt x="19" y="111"/>
                  </a:lnTo>
                  <a:lnTo>
                    <a:pt x="0" y="111"/>
                  </a:lnTo>
                  <a:close/>
                  <a:moveTo>
                    <a:pt x="0" y="54"/>
                  </a:moveTo>
                  <a:lnTo>
                    <a:pt x="0" y="92"/>
                  </a:lnTo>
                  <a:lnTo>
                    <a:pt x="19" y="92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5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0" y="54"/>
                  </a:lnTo>
                  <a:close/>
                  <a:moveTo>
                    <a:pt x="0" y="0"/>
                  </a:moveTo>
                  <a:lnTo>
                    <a:pt x="0" y="35"/>
                  </a:lnTo>
                  <a:lnTo>
                    <a:pt x="19" y="35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541588" y="2816225"/>
              <a:ext cx="150813" cy="131763"/>
            </a:xfrm>
            <a:custGeom>
              <a:avLst/>
              <a:gdLst>
                <a:gd name="T0" fmla="*/ 0 w 95"/>
                <a:gd name="T1" fmla="*/ 0 h 83"/>
                <a:gd name="T2" fmla="*/ 47 w 95"/>
                <a:gd name="T3" fmla="*/ 83 h 83"/>
                <a:gd name="T4" fmla="*/ 95 w 95"/>
                <a:gd name="T5" fmla="*/ 0 h 83"/>
                <a:gd name="T6" fmla="*/ 0 w 95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83">
                  <a:moveTo>
                    <a:pt x="0" y="0"/>
                  </a:moveTo>
                  <a:lnTo>
                    <a:pt x="47" y="83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379788" y="3568700"/>
              <a:ext cx="296863" cy="30163"/>
            </a:xfrm>
            <a:custGeom>
              <a:avLst/>
              <a:gdLst>
                <a:gd name="T0" fmla="*/ 168 w 187"/>
                <a:gd name="T1" fmla="*/ 19 h 19"/>
                <a:gd name="T2" fmla="*/ 187 w 187"/>
                <a:gd name="T3" fmla="*/ 19 h 19"/>
                <a:gd name="T4" fmla="*/ 187 w 187"/>
                <a:gd name="T5" fmla="*/ 0 h 19"/>
                <a:gd name="T6" fmla="*/ 168 w 187"/>
                <a:gd name="T7" fmla="*/ 0 h 19"/>
                <a:gd name="T8" fmla="*/ 168 w 187"/>
                <a:gd name="T9" fmla="*/ 19 h 19"/>
                <a:gd name="T10" fmla="*/ 168 w 187"/>
                <a:gd name="T11" fmla="*/ 19 h 19"/>
                <a:gd name="T12" fmla="*/ 168 w 187"/>
                <a:gd name="T13" fmla="*/ 19 h 19"/>
                <a:gd name="T14" fmla="*/ 168 w 187"/>
                <a:gd name="T15" fmla="*/ 0 h 19"/>
                <a:gd name="T16" fmla="*/ 168 w 187"/>
                <a:gd name="T17" fmla="*/ 0 h 19"/>
                <a:gd name="T18" fmla="*/ 168 w 187"/>
                <a:gd name="T19" fmla="*/ 19 h 19"/>
                <a:gd name="T20" fmla="*/ 111 w 187"/>
                <a:gd name="T21" fmla="*/ 19 h 19"/>
                <a:gd name="T22" fmla="*/ 149 w 187"/>
                <a:gd name="T23" fmla="*/ 19 h 19"/>
                <a:gd name="T24" fmla="*/ 149 w 187"/>
                <a:gd name="T25" fmla="*/ 0 h 19"/>
                <a:gd name="T26" fmla="*/ 111 w 187"/>
                <a:gd name="T27" fmla="*/ 0 h 19"/>
                <a:gd name="T28" fmla="*/ 111 w 187"/>
                <a:gd name="T29" fmla="*/ 19 h 19"/>
                <a:gd name="T30" fmla="*/ 111 w 187"/>
                <a:gd name="T31" fmla="*/ 19 h 19"/>
                <a:gd name="T32" fmla="*/ 111 w 187"/>
                <a:gd name="T33" fmla="*/ 19 h 19"/>
                <a:gd name="T34" fmla="*/ 111 w 187"/>
                <a:gd name="T35" fmla="*/ 0 h 19"/>
                <a:gd name="T36" fmla="*/ 111 w 187"/>
                <a:gd name="T37" fmla="*/ 0 h 19"/>
                <a:gd name="T38" fmla="*/ 111 w 187"/>
                <a:gd name="T39" fmla="*/ 19 h 19"/>
                <a:gd name="T40" fmla="*/ 56 w 187"/>
                <a:gd name="T41" fmla="*/ 19 h 19"/>
                <a:gd name="T42" fmla="*/ 92 w 187"/>
                <a:gd name="T43" fmla="*/ 19 h 19"/>
                <a:gd name="T44" fmla="*/ 92 w 187"/>
                <a:gd name="T45" fmla="*/ 0 h 19"/>
                <a:gd name="T46" fmla="*/ 56 w 187"/>
                <a:gd name="T47" fmla="*/ 0 h 19"/>
                <a:gd name="T48" fmla="*/ 56 w 187"/>
                <a:gd name="T49" fmla="*/ 19 h 19"/>
                <a:gd name="T50" fmla="*/ 56 w 187"/>
                <a:gd name="T51" fmla="*/ 19 h 19"/>
                <a:gd name="T52" fmla="*/ 56 w 187"/>
                <a:gd name="T53" fmla="*/ 19 h 19"/>
                <a:gd name="T54" fmla="*/ 56 w 187"/>
                <a:gd name="T55" fmla="*/ 0 h 19"/>
                <a:gd name="T56" fmla="*/ 56 w 187"/>
                <a:gd name="T57" fmla="*/ 0 h 19"/>
                <a:gd name="T58" fmla="*/ 56 w 187"/>
                <a:gd name="T59" fmla="*/ 19 h 19"/>
                <a:gd name="T60" fmla="*/ 0 w 187"/>
                <a:gd name="T61" fmla="*/ 19 h 19"/>
                <a:gd name="T62" fmla="*/ 38 w 187"/>
                <a:gd name="T63" fmla="*/ 19 h 19"/>
                <a:gd name="T64" fmla="*/ 38 w 187"/>
                <a:gd name="T65" fmla="*/ 0 h 19"/>
                <a:gd name="T66" fmla="*/ 0 w 187"/>
                <a:gd name="T67" fmla="*/ 0 h 19"/>
                <a:gd name="T68" fmla="*/ 0 w 187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7" h="19">
                  <a:moveTo>
                    <a:pt x="168" y="19"/>
                  </a:moveTo>
                  <a:lnTo>
                    <a:pt x="187" y="19"/>
                  </a:lnTo>
                  <a:lnTo>
                    <a:pt x="187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68" y="19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652838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384425" y="1905000"/>
              <a:ext cx="457200" cy="500063"/>
            </a:xfrm>
            <a:custGeom>
              <a:avLst/>
              <a:gdLst>
                <a:gd name="T0" fmla="*/ 269 w 288"/>
                <a:gd name="T1" fmla="*/ 59 h 315"/>
                <a:gd name="T2" fmla="*/ 229 w 288"/>
                <a:gd name="T3" fmla="*/ 17 h 315"/>
                <a:gd name="T4" fmla="*/ 210 w 288"/>
                <a:gd name="T5" fmla="*/ 0 h 315"/>
                <a:gd name="T6" fmla="*/ 210 w 288"/>
                <a:gd name="T7" fmla="*/ 0 h 315"/>
                <a:gd name="T8" fmla="*/ 0 w 288"/>
                <a:gd name="T9" fmla="*/ 0 h 315"/>
                <a:gd name="T10" fmla="*/ 0 w 288"/>
                <a:gd name="T11" fmla="*/ 315 h 315"/>
                <a:gd name="T12" fmla="*/ 288 w 288"/>
                <a:gd name="T13" fmla="*/ 315 h 315"/>
                <a:gd name="T14" fmla="*/ 288 w 288"/>
                <a:gd name="T15" fmla="*/ 78 h 315"/>
                <a:gd name="T16" fmla="*/ 288 w 288"/>
                <a:gd name="T17" fmla="*/ 76 h 315"/>
                <a:gd name="T18" fmla="*/ 269 w 288"/>
                <a:gd name="T19" fmla="*/ 5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315">
                  <a:moveTo>
                    <a:pt x="269" y="59"/>
                  </a:moveTo>
                  <a:lnTo>
                    <a:pt x="229" y="17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0" y="0"/>
                  </a:lnTo>
                  <a:lnTo>
                    <a:pt x="0" y="315"/>
                  </a:lnTo>
                  <a:lnTo>
                    <a:pt x="288" y="315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69" y="5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414588" y="1931988"/>
              <a:ext cx="396875" cy="442913"/>
            </a:xfrm>
            <a:custGeom>
              <a:avLst/>
              <a:gdLst>
                <a:gd name="T0" fmla="*/ 191 w 250"/>
                <a:gd name="T1" fmla="*/ 0 h 279"/>
                <a:gd name="T2" fmla="*/ 0 w 250"/>
                <a:gd name="T3" fmla="*/ 0 h 279"/>
                <a:gd name="T4" fmla="*/ 0 w 250"/>
                <a:gd name="T5" fmla="*/ 279 h 279"/>
                <a:gd name="T6" fmla="*/ 250 w 250"/>
                <a:gd name="T7" fmla="*/ 279 h 279"/>
                <a:gd name="T8" fmla="*/ 250 w 250"/>
                <a:gd name="T9" fmla="*/ 61 h 279"/>
                <a:gd name="T10" fmla="*/ 191 w 250"/>
                <a:gd name="T11" fmla="*/ 61 h 279"/>
                <a:gd name="T12" fmla="*/ 191 w 250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79">
                  <a:moveTo>
                    <a:pt x="191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250" y="279"/>
                  </a:lnTo>
                  <a:lnTo>
                    <a:pt x="250" y="61"/>
                  </a:lnTo>
                  <a:lnTo>
                    <a:pt x="191" y="61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687638" y="21161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87638" y="21605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2687638" y="22066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687638" y="22510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463800" y="2036763"/>
              <a:ext cx="300038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20900" y="3090863"/>
              <a:ext cx="987425" cy="989013"/>
            </a:xfrm>
            <a:prstGeom prst="rect">
              <a:avLst/>
            </a:prstGeom>
            <a:solidFill>
              <a:srgbClr val="094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428875" y="3473450"/>
              <a:ext cx="627063" cy="354013"/>
            </a:xfrm>
            <a:custGeom>
              <a:avLst/>
              <a:gdLst>
                <a:gd name="T0" fmla="*/ 20 w 167"/>
                <a:gd name="T1" fmla="*/ 93 h 94"/>
                <a:gd name="T2" fmla="*/ 0 w 167"/>
                <a:gd name="T3" fmla="*/ 64 h 94"/>
                <a:gd name="T4" fmla="*/ 2 w 167"/>
                <a:gd name="T5" fmla="*/ 53 h 94"/>
                <a:gd name="T6" fmla="*/ 24 w 167"/>
                <a:gd name="T7" fmla="*/ 37 h 94"/>
                <a:gd name="T8" fmla="*/ 31 w 167"/>
                <a:gd name="T9" fmla="*/ 32 h 94"/>
                <a:gd name="T10" fmla="*/ 32 w 167"/>
                <a:gd name="T11" fmla="*/ 27 h 94"/>
                <a:gd name="T12" fmla="*/ 49 w 167"/>
                <a:gd name="T13" fmla="*/ 5 h 94"/>
                <a:gd name="T14" fmla="*/ 68 w 167"/>
                <a:gd name="T15" fmla="*/ 0 h 94"/>
                <a:gd name="T16" fmla="*/ 95 w 167"/>
                <a:gd name="T17" fmla="*/ 12 h 94"/>
                <a:gd name="T18" fmla="*/ 100 w 167"/>
                <a:gd name="T19" fmla="*/ 17 h 94"/>
                <a:gd name="T20" fmla="*/ 104 w 167"/>
                <a:gd name="T21" fmla="*/ 15 h 94"/>
                <a:gd name="T22" fmla="*/ 147 w 167"/>
                <a:gd name="T23" fmla="*/ 41 h 94"/>
                <a:gd name="T24" fmla="*/ 146 w 167"/>
                <a:gd name="T25" fmla="*/ 47 h 94"/>
                <a:gd name="T26" fmla="*/ 151 w 167"/>
                <a:gd name="T27" fmla="*/ 49 h 94"/>
                <a:gd name="T28" fmla="*/ 167 w 167"/>
                <a:gd name="T29" fmla="*/ 74 h 94"/>
                <a:gd name="T30" fmla="*/ 156 w 167"/>
                <a:gd name="T31" fmla="*/ 93 h 94"/>
                <a:gd name="T32" fmla="*/ 153 w 167"/>
                <a:gd name="T33" fmla="*/ 94 h 94"/>
                <a:gd name="T34" fmla="*/ 88 w 167"/>
                <a:gd name="T35" fmla="*/ 94 h 94"/>
                <a:gd name="T36" fmla="*/ 20 w 167"/>
                <a:gd name="T3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7" h="94">
                  <a:moveTo>
                    <a:pt x="20" y="93"/>
                  </a:moveTo>
                  <a:cubicBezTo>
                    <a:pt x="7" y="89"/>
                    <a:pt x="0" y="78"/>
                    <a:pt x="0" y="64"/>
                  </a:cubicBezTo>
                  <a:cubicBezTo>
                    <a:pt x="0" y="58"/>
                    <a:pt x="0" y="57"/>
                    <a:pt x="2" y="53"/>
                  </a:cubicBezTo>
                  <a:cubicBezTo>
                    <a:pt x="4" y="45"/>
                    <a:pt x="13" y="39"/>
                    <a:pt x="24" y="37"/>
                  </a:cubicBezTo>
                  <a:cubicBezTo>
                    <a:pt x="29" y="36"/>
                    <a:pt x="31" y="35"/>
                    <a:pt x="31" y="32"/>
                  </a:cubicBezTo>
                  <a:cubicBezTo>
                    <a:pt x="31" y="31"/>
                    <a:pt x="31" y="28"/>
                    <a:pt x="32" y="27"/>
                  </a:cubicBezTo>
                  <a:cubicBezTo>
                    <a:pt x="36" y="16"/>
                    <a:pt x="42" y="8"/>
                    <a:pt x="49" y="5"/>
                  </a:cubicBezTo>
                  <a:cubicBezTo>
                    <a:pt x="56" y="1"/>
                    <a:pt x="59" y="0"/>
                    <a:pt x="68" y="0"/>
                  </a:cubicBezTo>
                  <a:cubicBezTo>
                    <a:pt x="81" y="0"/>
                    <a:pt x="87" y="3"/>
                    <a:pt x="95" y="12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4" y="8"/>
                    <a:pt x="145" y="21"/>
                    <a:pt x="147" y="41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2" y="53"/>
                    <a:pt x="167" y="62"/>
                    <a:pt x="167" y="74"/>
                  </a:cubicBezTo>
                  <a:cubicBezTo>
                    <a:pt x="166" y="83"/>
                    <a:pt x="162" y="89"/>
                    <a:pt x="156" y="93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38" y="93"/>
                    <a:pt x="23" y="93"/>
                    <a:pt x="2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238375" y="3341688"/>
              <a:ext cx="627063" cy="452438"/>
            </a:xfrm>
            <a:custGeom>
              <a:avLst/>
              <a:gdLst>
                <a:gd name="T0" fmla="*/ 22 w 167"/>
                <a:gd name="T1" fmla="*/ 119 h 120"/>
                <a:gd name="T2" fmla="*/ 3 w 167"/>
                <a:gd name="T3" fmla="*/ 102 h 120"/>
                <a:gd name="T4" fmla="*/ 0 w 167"/>
                <a:gd name="T5" fmla="*/ 89 h 120"/>
                <a:gd name="T6" fmla="*/ 2 w 167"/>
                <a:gd name="T7" fmla="*/ 77 h 120"/>
                <a:gd name="T8" fmla="*/ 22 w 167"/>
                <a:gd name="T9" fmla="*/ 62 h 120"/>
                <a:gd name="T10" fmla="*/ 25 w 167"/>
                <a:gd name="T11" fmla="*/ 60 h 120"/>
                <a:gd name="T12" fmla="*/ 26 w 167"/>
                <a:gd name="T13" fmla="*/ 55 h 120"/>
                <a:gd name="T14" fmla="*/ 52 w 167"/>
                <a:gd name="T15" fmla="*/ 21 h 120"/>
                <a:gd name="T16" fmla="*/ 77 w 167"/>
                <a:gd name="T17" fmla="*/ 23 h 120"/>
                <a:gd name="T18" fmla="*/ 85 w 167"/>
                <a:gd name="T19" fmla="*/ 17 h 120"/>
                <a:gd name="T20" fmla="*/ 101 w 167"/>
                <a:gd name="T21" fmla="*/ 5 h 120"/>
                <a:gd name="T22" fmla="*/ 120 w 167"/>
                <a:gd name="T23" fmla="*/ 0 h 120"/>
                <a:gd name="T24" fmla="*/ 165 w 167"/>
                <a:gd name="T25" fmla="*/ 33 h 120"/>
                <a:gd name="T26" fmla="*/ 164 w 167"/>
                <a:gd name="T27" fmla="*/ 41 h 120"/>
                <a:gd name="T28" fmla="*/ 157 w 167"/>
                <a:gd name="T29" fmla="*/ 42 h 120"/>
                <a:gd name="T30" fmla="*/ 152 w 167"/>
                <a:gd name="T31" fmla="*/ 43 h 120"/>
                <a:gd name="T32" fmla="*/ 147 w 167"/>
                <a:gd name="T33" fmla="*/ 39 h 120"/>
                <a:gd name="T34" fmla="*/ 96 w 167"/>
                <a:gd name="T35" fmla="*/ 32 h 120"/>
                <a:gd name="T36" fmla="*/ 80 w 167"/>
                <a:gd name="T37" fmla="*/ 47 h 120"/>
                <a:gd name="T38" fmla="*/ 73 w 167"/>
                <a:gd name="T39" fmla="*/ 62 h 120"/>
                <a:gd name="T40" fmla="*/ 67 w 167"/>
                <a:gd name="T41" fmla="*/ 66 h 120"/>
                <a:gd name="T42" fmla="*/ 41 w 167"/>
                <a:gd name="T43" fmla="*/ 99 h 120"/>
                <a:gd name="T44" fmla="*/ 45 w 167"/>
                <a:gd name="T45" fmla="*/ 116 h 120"/>
                <a:gd name="T46" fmla="*/ 46 w 167"/>
                <a:gd name="T47" fmla="*/ 120 h 120"/>
                <a:gd name="T48" fmla="*/ 22 w 167"/>
                <a:gd name="T4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120">
                  <a:moveTo>
                    <a:pt x="22" y="119"/>
                  </a:moveTo>
                  <a:cubicBezTo>
                    <a:pt x="14" y="117"/>
                    <a:pt x="6" y="110"/>
                    <a:pt x="3" y="102"/>
                  </a:cubicBezTo>
                  <a:cubicBezTo>
                    <a:pt x="1" y="98"/>
                    <a:pt x="0" y="97"/>
                    <a:pt x="0" y="89"/>
                  </a:cubicBezTo>
                  <a:cubicBezTo>
                    <a:pt x="0" y="82"/>
                    <a:pt x="0" y="80"/>
                    <a:pt x="2" y="77"/>
                  </a:cubicBezTo>
                  <a:cubicBezTo>
                    <a:pt x="6" y="70"/>
                    <a:pt x="13" y="64"/>
                    <a:pt x="22" y="62"/>
                  </a:cubicBezTo>
                  <a:cubicBezTo>
                    <a:pt x="24" y="61"/>
                    <a:pt x="25" y="61"/>
                    <a:pt x="25" y="60"/>
                  </a:cubicBezTo>
                  <a:cubicBezTo>
                    <a:pt x="25" y="59"/>
                    <a:pt x="26" y="57"/>
                    <a:pt x="26" y="55"/>
                  </a:cubicBezTo>
                  <a:cubicBezTo>
                    <a:pt x="27" y="39"/>
                    <a:pt x="37" y="26"/>
                    <a:pt x="52" y="21"/>
                  </a:cubicBezTo>
                  <a:cubicBezTo>
                    <a:pt x="60" y="19"/>
                    <a:pt x="69" y="20"/>
                    <a:pt x="77" y="23"/>
                  </a:cubicBezTo>
                  <a:cubicBezTo>
                    <a:pt x="80" y="24"/>
                    <a:pt x="80" y="24"/>
                    <a:pt x="85" y="17"/>
                  </a:cubicBezTo>
                  <a:cubicBezTo>
                    <a:pt x="89" y="13"/>
                    <a:pt x="95" y="7"/>
                    <a:pt x="101" y="5"/>
                  </a:cubicBezTo>
                  <a:cubicBezTo>
                    <a:pt x="107" y="2"/>
                    <a:pt x="113" y="0"/>
                    <a:pt x="120" y="0"/>
                  </a:cubicBezTo>
                  <a:cubicBezTo>
                    <a:pt x="140" y="0"/>
                    <a:pt x="159" y="13"/>
                    <a:pt x="165" y="33"/>
                  </a:cubicBezTo>
                  <a:cubicBezTo>
                    <a:pt x="167" y="39"/>
                    <a:pt x="167" y="41"/>
                    <a:pt x="164" y="41"/>
                  </a:cubicBezTo>
                  <a:cubicBezTo>
                    <a:pt x="163" y="41"/>
                    <a:pt x="160" y="42"/>
                    <a:pt x="157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35" y="27"/>
                    <a:pt x="114" y="24"/>
                    <a:pt x="96" y="32"/>
                  </a:cubicBezTo>
                  <a:cubicBezTo>
                    <a:pt x="89" y="35"/>
                    <a:pt x="84" y="41"/>
                    <a:pt x="80" y="47"/>
                  </a:cubicBezTo>
                  <a:cubicBezTo>
                    <a:pt x="77" y="51"/>
                    <a:pt x="73" y="60"/>
                    <a:pt x="73" y="62"/>
                  </a:cubicBezTo>
                  <a:cubicBezTo>
                    <a:pt x="73" y="63"/>
                    <a:pt x="72" y="64"/>
                    <a:pt x="67" y="66"/>
                  </a:cubicBezTo>
                  <a:cubicBezTo>
                    <a:pt x="51" y="71"/>
                    <a:pt x="41" y="84"/>
                    <a:pt x="41" y="99"/>
                  </a:cubicBezTo>
                  <a:cubicBezTo>
                    <a:pt x="41" y="106"/>
                    <a:pt x="43" y="112"/>
                    <a:pt x="45" y="116"/>
                  </a:cubicBezTo>
                  <a:cubicBezTo>
                    <a:pt x="46" y="118"/>
                    <a:pt x="46" y="119"/>
                    <a:pt x="46" y="120"/>
                  </a:cubicBezTo>
                  <a:cubicBezTo>
                    <a:pt x="45" y="120"/>
                    <a:pt x="25" y="120"/>
                    <a:pt x="2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83875" y="2810762"/>
            <a:ext cx="3991089" cy="1974365"/>
            <a:chOff x="3905250" y="2755900"/>
            <a:chExt cx="3913188" cy="193582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865813" y="3305175"/>
              <a:ext cx="1125538" cy="788988"/>
            </a:xfrm>
            <a:custGeom>
              <a:avLst/>
              <a:gdLst>
                <a:gd name="T0" fmla="*/ 0 w 300"/>
                <a:gd name="T1" fmla="*/ 199 h 210"/>
                <a:gd name="T2" fmla="*/ 11 w 300"/>
                <a:gd name="T3" fmla="*/ 210 h 210"/>
                <a:gd name="T4" fmla="*/ 289 w 300"/>
                <a:gd name="T5" fmla="*/ 210 h 210"/>
                <a:gd name="T6" fmla="*/ 300 w 300"/>
                <a:gd name="T7" fmla="*/ 199 h 210"/>
                <a:gd name="T8" fmla="*/ 300 w 300"/>
                <a:gd name="T9" fmla="*/ 0 h 210"/>
                <a:gd name="T10" fmla="*/ 0 w 300"/>
                <a:gd name="T11" fmla="*/ 0 h 210"/>
                <a:gd name="T12" fmla="*/ 0 w 300"/>
                <a:gd name="T13" fmla="*/ 19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10">
                  <a:moveTo>
                    <a:pt x="0" y="199"/>
                  </a:moveTo>
                  <a:cubicBezTo>
                    <a:pt x="0" y="205"/>
                    <a:pt x="4" y="210"/>
                    <a:pt x="11" y="210"/>
                  </a:cubicBezTo>
                  <a:cubicBezTo>
                    <a:pt x="289" y="210"/>
                    <a:pt x="289" y="210"/>
                    <a:pt x="289" y="210"/>
                  </a:cubicBezTo>
                  <a:cubicBezTo>
                    <a:pt x="295" y="210"/>
                    <a:pt x="300" y="206"/>
                    <a:pt x="300" y="19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</a:path>
              </a:pathLst>
            </a:custGeom>
            <a:solidFill>
              <a:srgbClr val="3B9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865813" y="3132138"/>
              <a:ext cx="1125538" cy="173038"/>
            </a:xfrm>
            <a:custGeom>
              <a:avLst/>
              <a:gdLst>
                <a:gd name="T0" fmla="*/ 289 w 300"/>
                <a:gd name="T1" fmla="*/ 0 h 46"/>
                <a:gd name="T2" fmla="*/ 11 w 300"/>
                <a:gd name="T3" fmla="*/ 0 h 46"/>
                <a:gd name="T4" fmla="*/ 0 w 300"/>
                <a:gd name="T5" fmla="*/ 12 h 46"/>
                <a:gd name="T6" fmla="*/ 0 w 300"/>
                <a:gd name="T7" fmla="*/ 46 h 46"/>
                <a:gd name="T8" fmla="*/ 300 w 300"/>
                <a:gd name="T9" fmla="*/ 46 h 46"/>
                <a:gd name="T10" fmla="*/ 300 w 300"/>
                <a:gd name="T11" fmla="*/ 12 h 46"/>
                <a:gd name="T12" fmla="*/ 289 w 300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46">
                  <a:moveTo>
                    <a:pt x="28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6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00" y="46"/>
                    <a:pt x="300" y="46"/>
                    <a:pt x="300" y="4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6" y="0"/>
                    <a:pt x="289" y="0"/>
                  </a:cubicBezTo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289675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289675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627813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7813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951538" y="3843338"/>
              <a:ext cx="2809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289675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627813" y="3843338"/>
              <a:ext cx="280988" cy="168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5865813" y="3305175"/>
              <a:ext cx="822325" cy="788988"/>
            </a:xfrm>
            <a:custGeom>
              <a:avLst/>
              <a:gdLst>
                <a:gd name="T0" fmla="*/ 23 w 219"/>
                <a:gd name="T1" fmla="*/ 127 h 210"/>
                <a:gd name="T2" fmla="*/ 23 w 219"/>
                <a:gd name="T3" fmla="*/ 82 h 210"/>
                <a:gd name="T4" fmla="*/ 98 w 219"/>
                <a:gd name="T5" fmla="*/ 82 h 210"/>
                <a:gd name="T6" fmla="*/ 98 w 219"/>
                <a:gd name="T7" fmla="*/ 127 h 210"/>
                <a:gd name="T8" fmla="*/ 23 w 219"/>
                <a:gd name="T9" fmla="*/ 127 h 210"/>
                <a:gd name="T10" fmla="*/ 23 w 219"/>
                <a:gd name="T11" fmla="*/ 65 h 210"/>
                <a:gd name="T12" fmla="*/ 23 w 219"/>
                <a:gd name="T13" fmla="*/ 20 h 210"/>
                <a:gd name="T14" fmla="*/ 98 w 219"/>
                <a:gd name="T15" fmla="*/ 20 h 210"/>
                <a:gd name="T16" fmla="*/ 98 w 219"/>
                <a:gd name="T17" fmla="*/ 65 h 210"/>
                <a:gd name="T18" fmla="*/ 23 w 219"/>
                <a:gd name="T19" fmla="*/ 65 h 210"/>
                <a:gd name="T20" fmla="*/ 219 w 219"/>
                <a:gd name="T21" fmla="*/ 0 h 210"/>
                <a:gd name="T22" fmla="*/ 0 w 219"/>
                <a:gd name="T23" fmla="*/ 0 h 210"/>
                <a:gd name="T24" fmla="*/ 0 w 219"/>
                <a:gd name="T25" fmla="*/ 10 h 210"/>
                <a:gd name="T26" fmla="*/ 0 w 219"/>
                <a:gd name="T27" fmla="*/ 30 h 210"/>
                <a:gd name="T28" fmla="*/ 0 w 219"/>
                <a:gd name="T29" fmla="*/ 199 h 210"/>
                <a:gd name="T30" fmla="*/ 11 w 219"/>
                <a:gd name="T31" fmla="*/ 210 h 210"/>
                <a:gd name="T32" fmla="*/ 24 w 219"/>
                <a:gd name="T33" fmla="*/ 210 h 210"/>
                <a:gd name="T34" fmla="*/ 44 w 219"/>
                <a:gd name="T35" fmla="*/ 188 h 210"/>
                <a:gd name="T36" fmla="*/ 23 w 219"/>
                <a:gd name="T37" fmla="*/ 188 h 210"/>
                <a:gd name="T38" fmla="*/ 23 w 219"/>
                <a:gd name="T39" fmla="*/ 143 h 210"/>
                <a:gd name="T40" fmla="*/ 86 w 219"/>
                <a:gd name="T41" fmla="*/ 143 h 210"/>
                <a:gd name="T42" fmla="*/ 113 w 219"/>
                <a:gd name="T43" fmla="*/ 114 h 210"/>
                <a:gd name="T44" fmla="*/ 113 w 219"/>
                <a:gd name="T45" fmla="*/ 82 h 210"/>
                <a:gd name="T46" fmla="*/ 143 w 219"/>
                <a:gd name="T47" fmla="*/ 82 h 210"/>
                <a:gd name="T48" fmla="*/ 158 w 219"/>
                <a:gd name="T49" fmla="*/ 65 h 210"/>
                <a:gd name="T50" fmla="*/ 113 w 219"/>
                <a:gd name="T51" fmla="*/ 65 h 210"/>
                <a:gd name="T52" fmla="*/ 113 w 219"/>
                <a:gd name="T53" fmla="*/ 20 h 210"/>
                <a:gd name="T54" fmla="*/ 188 w 219"/>
                <a:gd name="T55" fmla="*/ 20 h 210"/>
                <a:gd name="T56" fmla="*/ 188 w 219"/>
                <a:gd name="T57" fmla="*/ 33 h 210"/>
                <a:gd name="T58" fmla="*/ 219 w 219"/>
                <a:gd name="T5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210">
                  <a:moveTo>
                    <a:pt x="23" y="127"/>
                  </a:moveTo>
                  <a:cubicBezTo>
                    <a:pt x="23" y="82"/>
                    <a:pt x="23" y="82"/>
                    <a:pt x="23" y="8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23" y="127"/>
                    <a:pt x="23" y="127"/>
                    <a:pt x="23" y="127"/>
                  </a:cubicBezTo>
                  <a:moveTo>
                    <a:pt x="23" y="65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23" y="65"/>
                    <a:pt x="23" y="65"/>
                    <a:pt x="23" y="65"/>
                  </a:cubicBezTo>
                  <a:moveTo>
                    <a:pt x="2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6" y="210"/>
                    <a:pt x="11" y="210"/>
                  </a:cubicBezTo>
                  <a:cubicBezTo>
                    <a:pt x="24" y="210"/>
                    <a:pt x="24" y="210"/>
                    <a:pt x="24" y="210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82"/>
                    <a:pt x="113" y="82"/>
                    <a:pt x="113" y="82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62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865813" y="3132138"/>
              <a:ext cx="982663" cy="173038"/>
            </a:xfrm>
            <a:custGeom>
              <a:avLst/>
              <a:gdLst>
                <a:gd name="T0" fmla="*/ 262 w 262"/>
                <a:gd name="T1" fmla="*/ 0 h 46"/>
                <a:gd name="T2" fmla="*/ 11 w 262"/>
                <a:gd name="T3" fmla="*/ 0 h 46"/>
                <a:gd name="T4" fmla="*/ 11 w 262"/>
                <a:gd name="T5" fmla="*/ 0 h 46"/>
                <a:gd name="T6" fmla="*/ 0 w 262"/>
                <a:gd name="T7" fmla="*/ 12 h 46"/>
                <a:gd name="T8" fmla="*/ 0 w 262"/>
                <a:gd name="T9" fmla="*/ 12 h 46"/>
                <a:gd name="T10" fmla="*/ 0 w 262"/>
                <a:gd name="T11" fmla="*/ 46 h 46"/>
                <a:gd name="T12" fmla="*/ 219 w 262"/>
                <a:gd name="T13" fmla="*/ 46 h 46"/>
                <a:gd name="T14" fmla="*/ 262 w 262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6">
                  <a:moveTo>
                    <a:pt x="26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4D8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289675" y="3379788"/>
              <a:ext cx="280988" cy="169863"/>
            </a:xfrm>
            <a:custGeom>
              <a:avLst/>
              <a:gdLst>
                <a:gd name="T0" fmla="*/ 177 w 177"/>
                <a:gd name="T1" fmla="*/ 0 h 107"/>
                <a:gd name="T2" fmla="*/ 0 w 177"/>
                <a:gd name="T3" fmla="*/ 0 h 107"/>
                <a:gd name="T4" fmla="*/ 0 w 177"/>
                <a:gd name="T5" fmla="*/ 107 h 107"/>
                <a:gd name="T6" fmla="*/ 106 w 177"/>
                <a:gd name="T7" fmla="*/ 107 h 107"/>
                <a:gd name="T8" fmla="*/ 177 w 177"/>
                <a:gd name="T9" fmla="*/ 31 h 107"/>
                <a:gd name="T10" fmla="*/ 177 w 177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07">
                  <a:moveTo>
                    <a:pt x="177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106" y="107"/>
                  </a:lnTo>
                  <a:lnTo>
                    <a:pt x="177" y="31"/>
                  </a:lnTo>
                  <a:lnTo>
                    <a:pt x="1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289675" y="3613150"/>
              <a:ext cx="112713" cy="120650"/>
            </a:xfrm>
            <a:custGeom>
              <a:avLst/>
              <a:gdLst>
                <a:gd name="T0" fmla="*/ 71 w 71"/>
                <a:gd name="T1" fmla="*/ 0 h 76"/>
                <a:gd name="T2" fmla="*/ 0 w 71"/>
                <a:gd name="T3" fmla="*/ 0 h 76"/>
                <a:gd name="T4" fmla="*/ 0 w 71"/>
                <a:gd name="T5" fmla="*/ 76 h 76"/>
                <a:gd name="T6" fmla="*/ 71 w 71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6">
                  <a:moveTo>
                    <a:pt x="71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951538" y="3379788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951538" y="3613150"/>
              <a:ext cx="280988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5951538" y="3843338"/>
              <a:ext cx="236538" cy="168275"/>
            </a:xfrm>
            <a:custGeom>
              <a:avLst/>
              <a:gdLst>
                <a:gd name="T0" fmla="*/ 149 w 149"/>
                <a:gd name="T1" fmla="*/ 0 h 106"/>
                <a:gd name="T2" fmla="*/ 0 w 149"/>
                <a:gd name="T3" fmla="*/ 0 h 106"/>
                <a:gd name="T4" fmla="*/ 0 w 149"/>
                <a:gd name="T5" fmla="*/ 106 h 106"/>
                <a:gd name="T6" fmla="*/ 50 w 149"/>
                <a:gd name="T7" fmla="*/ 106 h 106"/>
                <a:gd name="T8" fmla="*/ 149 w 14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06">
                  <a:moveTo>
                    <a:pt x="149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50" y="106"/>
                  </a:lnTo>
                  <a:lnTo>
                    <a:pt x="1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375150" y="2882900"/>
              <a:ext cx="223838" cy="403225"/>
            </a:xfrm>
            <a:custGeom>
              <a:avLst/>
              <a:gdLst>
                <a:gd name="T0" fmla="*/ 58 w 60"/>
                <a:gd name="T1" fmla="*/ 56 h 107"/>
                <a:gd name="T2" fmla="*/ 58 w 60"/>
                <a:gd name="T3" fmla="*/ 50 h 107"/>
                <a:gd name="T4" fmla="*/ 49 w 60"/>
                <a:gd name="T5" fmla="*/ 41 h 107"/>
                <a:gd name="T6" fmla="*/ 9 w 60"/>
                <a:gd name="T7" fmla="*/ 2 h 107"/>
                <a:gd name="T8" fmla="*/ 3 w 60"/>
                <a:gd name="T9" fmla="*/ 2 h 107"/>
                <a:gd name="T10" fmla="*/ 3 w 60"/>
                <a:gd name="T11" fmla="*/ 9 h 107"/>
                <a:gd name="T12" fmla="*/ 45 w 60"/>
                <a:gd name="T13" fmla="*/ 50 h 107"/>
                <a:gd name="T14" fmla="*/ 45 w 60"/>
                <a:gd name="T15" fmla="*/ 56 h 107"/>
                <a:gd name="T16" fmla="*/ 2 w 60"/>
                <a:gd name="T17" fmla="*/ 98 h 107"/>
                <a:gd name="T18" fmla="*/ 2 w 60"/>
                <a:gd name="T19" fmla="*/ 105 h 107"/>
                <a:gd name="T20" fmla="*/ 8 w 60"/>
                <a:gd name="T21" fmla="*/ 105 h 107"/>
                <a:gd name="T22" fmla="*/ 48 w 60"/>
                <a:gd name="T23" fmla="*/ 66 h 107"/>
                <a:gd name="T24" fmla="*/ 48 w 60"/>
                <a:gd name="T25" fmla="*/ 66 h 107"/>
                <a:gd name="T26" fmla="*/ 58 w 60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7">
                  <a:moveTo>
                    <a:pt x="58" y="56"/>
                  </a:moveTo>
                  <a:cubicBezTo>
                    <a:pt x="60" y="54"/>
                    <a:pt x="59" y="51"/>
                    <a:pt x="58" y="50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4"/>
                    <a:pt x="1" y="7"/>
                    <a:pt x="3" y="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4"/>
                    <a:pt x="45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5"/>
                  </a:cubicBezTo>
                  <a:cubicBezTo>
                    <a:pt x="4" y="107"/>
                    <a:pt x="7" y="106"/>
                    <a:pt x="8" y="105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lnTo>
                    <a:pt x="58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905250" y="2882900"/>
              <a:ext cx="220663" cy="403225"/>
            </a:xfrm>
            <a:custGeom>
              <a:avLst/>
              <a:gdLst>
                <a:gd name="T0" fmla="*/ 1 w 59"/>
                <a:gd name="T1" fmla="*/ 56 h 107"/>
                <a:gd name="T2" fmla="*/ 1 w 59"/>
                <a:gd name="T3" fmla="*/ 50 h 107"/>
                <a:gd name="T4" fmla="*/ 10 w 59"/>
                <a:gd name="T5" fmla="*/ 41 h 107"/>
                <a:gd name="T6" fmla="*/ 50 w 59"/>
                <a:gd name="T7" fmla="*/ 2 h 107"/>
                <a:gd name="T8" fmla="*/ 56 w 59"/>
                <a:gd name="T9" fmla="*/ 2 h 107"/>
                <a:gd name="T10" fmla="*/ 56 w 59"/>
                <a:gd name="T11" fmla="*/ 9 h 107"/>
                <a:gd name="T12" fmla="*/ 16 w 59"/>
                <a:gd name="T13" fmla="*/ 50 h 107"/>
                <a:gd name="T14" fmla="*/ 16 w 59"/>
                <a:gd name="T15" fmla="*/ 56 h 107"/>
                <a:gd name="T16" fmla="*/ 57 w 59"/>
                <a:gd name="T17" fmla="*/ 98 h 107"/>
                <a:gd name="T18" fmla="*/ 57 w 59"/>
                <a:gd name="T19" fmla="*/ 105 h 107"/>
                <a:gd name="T20" fmla="*/ 51 w 59"/>
                <a:gd name="T21" fmla="*/ 105 h 107"/>
                <a:gd name="T22" fmla="*/ 11 w 59"/>
                <a:gd name="T23" fmla="*/ 66 h 107"/>
                <a:gd name="T24" fmla="*/ 10 w 59"/>
                <a:gd name="T25" fmla="*/ 66 h 107"/>
                <a:gd name="T26" fmla="*/ 1 w 59"/>
                <a:gd name="T27" fmla="*/ 5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7">
                  <a:moveTo>
                    <a:pt x="1" y="56"/>
                  </a:moveTo>
                  <a:cubicBezTo>
                    <a:pt x="0" y="54"/>
                    <a:pt x="0" y="51"/>
                    <a:pt x="1" y="5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0"/>
                    <a:pt x="56" y="2"/>
                  </a:cubicBezTo>
                  <a:cubicBezTo>
                    <a:pt x="58" y="4"/>
                    <a:pt x="59" y="7"/>
                    <a:pt x="56" y="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100"/>
                    <a:pt x="59" y="103"/>
                    <a:pt x="57" y="105"/>
                  </a:cubicBezTo>
                  <a:cubicBezTo>
                    <a:pt x="55" y="107"/>
                    <a:pt x="52" y="106"/>
                    <a:pt x="51" y="105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0" y="66"/>
                    <a:pt x="10" y="66"/>
                    <a:pt x="10" y="6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095750" y="2770188"/>
              <a:ext cx="327025" cy="639763"/>
            </a:xfrm>
            <a:custGeom>
              <a:avLst/>
              <a:gdLst>
                <a:gd name="T0" fmla="*/ 204 w 206"/>
                <a:gd name="T1" fmla="*/ 0 h 403"/>
                <a:gd name="T2" fmla="*/ 71 w 206"/>
                <a:gd name="T3" fmla="*/ 0 h 403"/>
                <a:gd name="T4" fmla="*/ 0 w 206"/>
                <a:gd name="T5" fmla="*/ 202 h 403"/>
                <a:gd name="T6" fmla="*/ 88 w 206"/>
                <a:gd name="T7" fmla="*/ 204 h 403"/>
                <a:gd name="T8" fmla="*/ 19 w 206"/>
                <a:gd name="T9" fmla="*/ 403 h 403"/>
                <a:gd name="T10" fmla="*/ 206 w 206"/>
                <a:gd name="T11" fmla="*/ 135 h 403"/>
                <a:gd name="T12" fmla="*/ 116 w 206"/>
                <a:gd name="T13" fmla="*/ 135 h 403"/>
                <a:gd name="T14" fmla="*/ 204 w 206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403">
                  <a:moveTo>
                    <a:pt x="204" y="0"/>
                  </a:moveTo>
                  <a:lnTo>
                    <a:pt x="71" y="0"/>
                  </a:lnTo>
                  <a:lnTo>
                    <a:pt x="0" y="202"/>
                  </a:lnTo>
                  <a:lnTo>
                    <a:pt x="88" y="204"/>
                  </a:lnTo>
                  <a:lnTo>
                    <a:pt x="19" y="403"/>
                  </a:lnTo>
                  <a:lnTo>
                    <a:pt x="206" y="135"/>
                  </a:lnTo>
                  <a:lnTo>
                    <a:pt x="116" y="135"/>
                  </a:lnTo>
                  <a:lnTo>
                    <a:pt x="2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125913" y="2770188"/>
              <a:ext cx="296863" cy="639763"/>
            </a:xfrm>
            <a:custGeom>
              <a:avLst/>
              <a:gdLst>
                <a:gd name="T0" fmla="*/ 185 w 187"/>
                <a:gd name="T1" fmla="*/ 0 h 403"/>
                <a:gd name="T2" fmla="*/ 116 w 187"/>
                <a:gd name="T3" fmla="*/ 0 h 403"/>
                <a:gd name="T4" fmla="*/ 43 w 187"/>
                <a:gd name="T5" fmla="*/ 168 h 403"/>
                <a:gd name="T6" fmla="*/ 128 w 187"/>
                <a:gd name="T7" fmla="*/ 168 h 403"/>
                <a:gd name="T8" fmla="*/ 0 w 187"/>
                <a:gd name="T9" fmla="*/ 403 h 403"/>
                <a:gd name="T10" fmla="*/ 187 w 187"/>
                <a:gd name="T11" fmla="*/ 135 h 403"/>
                <a:gd name="T12" fmla="*/ 97 w 187"/>
                <a:gd name="T13" fmla="*/ 135 h 403"/>
                <a:gd name="T14" fmla="*/ 185 w 18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3">
                  <a:moveTo>
                    <a:pt x="185" y="0"/>
                  </a:moveTo>
                  <a:lnTo>
                    <a:pt x="116" y="0"/>
                  </a:lnTo>
                  <a:lnTo>
                    <a:pt x="43" y="168"/>
                  </a:lnTo>
                  <a:lnTo>
                    <a:pt x="128" y="168"/>
                  </a:lnTo>
                  <a:lnTo>
                    <a:pt x="0" y="403"/>
                  </a:lnTo>
                  <a:lnTo>
                    <a:pt x="187" y="135"/>
                  </a:lnTo>
                  <a:lnTo>
                    <a:pt x="97" y="135"/>
                  </a:lnTo>
                  <a:lnTo>
                    <a:pt x="1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60875" y="4471988"/>
              <a:ext cx="270908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Mic</a:t>
              </a:r>
              <a:endParaRPr lang="en-US" altLang="en-US" sz="1836" kern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730750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783138" y="4471988"/>
              <a:ext cx="1731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os</a:t>
              </a:r>
              <a:endParaRPr lang="en-US" altLang="en-US" sz="1836" kern="0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956175" y="4471988"/>
              <a:ext cx="10259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o</a:t>
              </a:r>
              <a:endParaRPr lang="en-US" altLang="en-US" sz="1836" kern="0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054600" y="4471988"/>
              <a:ext cx="51296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f</a:t>
              </a:r>
              <a:endParaRPr lang="en-US" altLang="en-US" sz="1836" kern="0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06988" y="4471988"/>
              <a:ext cx="2210542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 Graph API analyzes content</a:t>
              </a:r>
              <a:endParaRPr lang="en-US" altLang="en-US" sz="1836" kern="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3927475" y="2755900"/>
              <a:ext cx="3890963" cy="1655763"/>
            </a:xfrm>
            <a:custGeom>
              <a:avLst/>
              <a:gdLst>
                <a:gd name="T0" fmla="*/ 183 w 1036"/>
                <a:gd name="T1" fmla="*/ 11 h 440"/>
                <a:gd name="T2" fmla="*/ 213 w 1036"/>
                <a:gd name="T3" fmla="*/ 0 h 440"/>
                <a:gd name="T4" fmla="*/ 251 w 1036"/>
                <a:gd name="T5" fmla="*/ 0 h 440"/>
                <a:gd name="T6" fmla="*/ 296 w 1036"/>
                <a:gd name="T7" fmla="*/ 8 h 440"/>
                <a:gd name="T8" fmla="*/ 327 w 1036"/>
                <a:gd name="T9" fmla="*/ 8 h 440"/>
                <a:gd name="T10" fmla="*/ 372 w 1036"/>
                <a:gd name="T11" fmla="*/ 0 h 440"/>
                <a:gd name="T12" fmla="*/ 433 w 1036"/>
                <a:gd name="T13" fmla="*/ 0 h 440"/>
                <a:gd name="T14" fmla="*/ 456 w 1036"/>
                <a:gd name="T15" fmla="*/ 0 h 440"/>
                <a:gd name="T16" fmla="*/ 502 w 1036"/>
                <a:gd name="T17" fmla="*/ 8 h 440"/>
                <a:gd name="T18" fmla="*/ 532 w 1036"/>
                <a:gd name="T19" fmla="*/ 8 h 440"/>
                <a:gd name="T20" fmla="*/ 578 w 1036"/>
                <a:gd name="T21" fmla="*/ 0 h 440"/>
                <a:gd name="T22" fmla="*/ 639 w 1036"/>
                <a:gd name="T23" fmla="*/ 0 h 440"/>
                <a:gd name="T24" fmla="*/ 662 w 1036"/>
                <a:gd name="T25" fmla="*/ 0 h 440"/>
                <a:gd name="T26" fmla="*/ 707 w 1036"/>
                <a:gd name="T27" fmla="*/ 8 h 440"/>
                <a:gd name="T28" fmla="*/ 738 w 1036"/>
                <a:gd name="T29" fmla="*/ 8 h 440"/>
                <a:gd name="T30" fmla="*/ 783 w 1036"/>
                <a:gd name="T31" fmla="*/ 0 h 440"/>
                <a:gd name="T32" fmla="*/ 845 w 1036"/>
                <a:gd name="T33" fmla="*/ 2 h 440"/>
                <a:gd name="T34" fmla="*/ 867 w 1036"/>
                <a:gd name="T35" fmla="*/ 5 h 440"/>
                <a:gd name="T36" fmla="*/ 908 w 1036"/>
                <a:gd name="T37" fmla="*/ 27 h 440"/>
                <a:gd name="T38" fmla="*/ 934 w 1036"/>
                <a:gd name="T39" fmla="*/ 42 h 440"/>
                <a:gd name="T40" fmla="*/ 974 w 1036"/>
                <a:gd name="T41" fmla="*/ 65 h 440"/>
                <a:gd name="T42" fmla="*/ 1011 w 1036"/>
                <a:gd name="T43" fmla="*/ 114 h 440"/>
                <a:gd name="T44" fmla="*/ 1021 w 1036"/>
                <a:gd name="T45" fmla="*/ 135 h 440"/>
                <a:gd name="T46" fmla="*/ 1025 w 1036"/>
                <a:gd name="T47" fmla="*/ 181 h 440"/>
                <a:gd name="T48" fmla="*/ 1036 w 1036"/>
                <a:gd name="T49" fmla="*/ 211 h 440"/>
                <a:gd name="T50" fmla="*/ 1035 w 1036"/>
                <a:gd name="T51" fmla="*/ 250 h 440"/>
                <a:gd name="T52" fmla="*/ 1017 w 1036"/>
                <a:gd name="T53" fmla="*/ 292 h 440"/>
                <a:gd name="T54" fmla="*/ 1006 w 1036"/>
                <a:gd name="T55" fmla="*/ 320 h 440"/>
                <a:gd name="T56" fmla="*/ 987 w 1036"/>
                <a:gd name="T57" fmla="*/ 362 h 440"/>
                <a:gd name="T58" fmla="*/ 941 w 1036"/>
                <a:gd name="T59" fmla="*/ 404 h 440"/>
                <a:gd name="T60" fmla="*/ 921 w 1036"/>
                <a:gd name="T61" fmla="*/ 416 h 440"/>
                <a:gd name="T62" fmla="*/ 876 w 1036"/>
                <a:gd name="T63" fmla="*/ 425 h 440"/>
                <a:gd name="T64" fmla="*/ 847 w 1036"/>
                <a:gd name="T65" fmla="*/ 431 h 440"/>
                <a:gd name="T66" fmla="*/ 809 w 1036"/>
                <a:gd name="T67" fmla="*/ 440 h 440"/>
                <a:gd name="T68" fmla="*/ 764 w 1036"/>
                <a:gd name="T69" fmla="*/ 432 h 440"/>
                <a:gd name="T70" fmla="*/ 733 w 1036"/>
                <a:gd name="T71" fmla="*/ 432 h 440"/>
                <a:gd name="T72" fmla="*/ 688 w 1036"/>
                <a:gd name="T73" fmla="*/ 440 h 440"/>
                <a:gd name="T74" fmla="*/ 627 w 1036"/>
                <a:gd name="T75" fmla="*/ 440 h 440"/>
                <a:gd name="T76" fmla="*/ 604 w 1036"/>
                <a:gd name="T77" fmla="*/ 440 h 440"/>
                <a:gd name="T78" fmla="*/ 558 w 1036"/>
                <a:gd name="T79" fmla="*/ 432 h 440"/>
                <a:gd name="T80" fmla="*/ 528 w 1036"/>
                <a:gd name="T81" fmla="*/ 432 h 440"/>
                <a:gd name="T82" fmla="*/ 482 w 1036"/>
                <a:gd name="T83" fmla="*/ 440 h 440"/>
                <a:gd name="T84" fmla="*/ 421 w 1036"/>
                <a:gd name="T85" fmla="*/ 440 h 440"/>
                <a:gd name="T86" fmla="*/ 399 w 1036"/>
                <a:gd name="T87" fmla="*/ 440 h 440"/>
                <a:gd name="T88" fmla="*/ 353 w 1036"/>
                <a:gd name="T89" fmla="*/ 432 h 440"/>
                <a:gd name="T90" fmla="*/ 322 w 1036"/>
                <a:gd name="T91" fmla="*/ 432 h 440"/>
                <a:gd name="T92" fmla="*/ 277 w 1036"/>
                <a:gd name="T93" fmla="*/ 440 h 440"/>
                <a:gd name="T94" fmla="*/ 216 w 1036"/>
                <a:gd name="T95" fmla="*/ 440 h 440"/>
                <a:gd name="T96" fmla="*/ 193 w 1036"/>
                <a:gd name="T97" fmla="*/ 439 h 440"/>
                <a:gd name="T98" fmla="*/ 150 w 1036"/>
                <a:gd name="T99" fmla="*/ 422 h 440"/>
                <a:gd name="T100" fmla="*/ 122 w 1036"/>
                <a:gd name="T101" fmla="*/ 411 h 440"/>
                <a:gd name="T102" fmla="*/ 80 w 1036"/>
                <a:gd name="T103" fmla="*/ 393 h 440"/>
                <a:gd name="T104" fmla="*/ 38 w 1036"/>
                <a:gd name="T105" fmla="*/ 347 h 440"/>
                <a:gd name="T106" fmla="*/ 26 w 1036"/>
                <a:gd name="T107" fmla="*/ 327 h 440"/>
                <a:gd name="T108" fmla="*/ 16 w 1036"/>
                <a:gd name="T109" fmla="*/ 282 h 440"/>
                <a:gd name="T110" fmla="*/ 10 w 1036"/>
                <a:gd name="T111" fmla="*/ 253 h 440"/>
                <a:gd name="T112" fmla="*/ 0 w 1036"/>
                <a:gd name="T113" fmla="*/ 216 h 440"/>
                <a:gd name="T114" fmla="*/ 13 w 1036"/>
                <a:gd name="T115" fmla="*/ 17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36" h="440">
                  <a:moveTo>
                    <a:pt x="159" y="8"/>
                  </a:moveTo>
                  <a:cubicBezTo>
                    <a:pt x="156" y="9"/>
                    <a:pt x="152" y="10"/>
                    <a:pt x="149" y="11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7"/>
                    <a:pt x="158" y="16"/>
                    <a:pt x="161" y="15"/>
                  </a:cubicBezTo>
                  <a:cubicBezTo>
                    <a:pt x="159" y="8"/>
                    <a:pt x="159" y="8"/>
                    <a:pt x="159" y="8"/>
                  </a:cubicBezTo>
                  <a:close/>
                  <a:moveTo>
                    <a:pt x="182" y="3"/>
                  </a:moveTo>
                  <a:cubicBezTo>
                    <a:pt x="177" y="4"/>
                    <a:pt x="172" y="5"/>
                    <a:pt x="167" y="6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3" y="12"/>
                    <a:pt x="178" y="11"/>
                    <a:pt x="183" y="11"/>
                  </a:cubicBezTo>
                  <a:cubicBezTo>
                    <a:pt x="182" y="3"/>
                    <a:pt x="182" y="3"/>
                    <a:pt x="182" y="3"/>
                  </a:cubicBezTo>
                  <a:close/>
                  <a:moveTo>
                    <a:pt x="205" y="1"/>
                  </a:moveTo>
                  <a:cubicBezTo>
                    <a:pt x="200" y="1"/>
                    <a:pt x="195" y="1"/>
                    <a:pt x="189" y="2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95" y="9"/>
                    <a:pt x="200" y="9"/>
                    <a:pt x="205" y="8"/>
                  </a:cubicBezTo>
                  <a:lnTo>
                    <a:pt x="205" y="1"/>
                  </a:lnTo>
                  <a:close/>
                  <a:moveTo>
                    <a:pt x="228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3" y="0"/>
                    <a:pt x="213" y="0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4" y="8"/>
                    <a:pt x="214" y="8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0"/>
                    <a:pt x="228" y="0"/>
                    <a:pt x="228" y="0"/>
                  </a:cubicBezTo>
                  <a:close/>
                  <a:moveTo>
                    <a:pt x="251" y="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8"/>
                    <a:pt x="235" y="8"/>
                    <a:pt x="235" y="8"/>
                  </a:cubicBezTo>
                  <a:cubicBezTo>
                    <a:pt x="251" y="8"/>
                    <a:pt x="251" y="8"/>
                    <a:pt x="251" y="8"/>
                  </a:cubicBezTo>
                  <a:lnTo>
                    <a:pt x="251" y="0"/>
                  </a:lnTo>
                  <a:close/>
                  <a:moveTo>
                    <a:pt x="274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74" y="8"/>
                    <a:pt x="274" y="8"/>
                    <a:pt x="274" y="8"/>
                  </a:cubicBezTo>
                  <a:lnTo>
                    <a:pt x="274" y="0"/>
                  </a:lnTo>
                  <a:close/>
                  <a:moveTo>
                    <a:pt x="296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1" y="8"/>
                    <a:pt x="281" y="8"/>
                    <a:pt x="281" y="8"/>
                  </a:cubicBezTo>
                  <a:cubicBezTo>
                    <a:pt x="296" y="8"/>
                    <a:pt x="296" y="8"/>
                    <a:pt x="296" y="8"/>
                  </a:cubicBezTo>
                  <a:lnTo>
                    <a:pt x="296" y="0"/>
                  </a:lnTo>
                  <a:close/>
                  <a:moveTo>
                    <a:pt x="319" y="0"/>
                  </a:moveTo>
                  <a:cubicBezTo>
                    <a:pt x="304" y="0"/>
                    <a:pt x="304" y="0"/>
                    <a:pt x="304" y="0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19" y="8"/>
                    <a:pt x="319" y="8"/>
                    <a:pt x="319" y="8"/>
                  </a:cubicBezTo>
                  <a:lnTo>
                    <a:pt x="319" y="0"/>
                  </a:lnTo>
                  <a:close/>
                  <a:moveTo>
                    <a:pt x="342" y="0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327" y="8"/>
                    <a:pt x="327" y="8"/>
                    <a:pt x="327" y="8"/>
                  </a:cubicBezTo>
                  <a:cubicBezTo>
                    <a:pt x="342" y="8"/>
                    <a:pt x="342" y="8"/>
                    <a:pt x="342" y="8"/>
                  </a:cubicBezTo>
                  <a:lnTo>
                    <a:pt x="342" y="0"/>
                  </a:lnTo>
                  <a:close/>
                  <a:moveTo>
                    <a:pt x="365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65" y="8"/>
                    <a:pt x="365" y="8"/>
                    <a:pt x="365" y="8"/>
                  </a:cubicBezTo>
                  <a:lnTo>
                    <a:pt x="365" y="0"/>
                  </a:lnTo>
                  <a:close/>
                  <a:moveTo>
                    <a:pt x="388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88" y="8"/>
                    <a:pt x="388" y="8"/>
                    <a:pt x="388" y="8"/>
                  </a:cubicBezTo>
                  <a:lnTo>
                    <a:pt x="388" y="0"/>
                  </a:lnTo>
                  <a:close/>
                  <a:moveTo>
                    <a:pt x="410" y="0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10" y="8"/>
                    <a:pt x="410" y="8"/>
                    <a:pt x="410" y="8"/>
                  </a:cubicBezTo>
                  <a:lnTo>
                    <a:pt x="410" y="0"/>
                  </a:lnTo>
                  <a:close/>
                  <a:moveTo>
                    <a:pt x="433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8" y="8"/>
                    <a:pt x="418" y="8"/>
                    <a:pt x="418" y="8"/>
                  </a:cubicBezTo>
                  <a:cubicBezTo>
                    <a:pt x="433" y="8"/>
                    <a:pt x="433" y="8"/>
                    <a:pt x="433" y="8"/>
                  </a:cubicBezTo>
                  <a:lnTo>
                    <a:pt x="433" y="0"/>
                  </a:lnTo>
                  <a:close/>
                  <a:moveTo>
                    <a:pt x="456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56" y="8"/>
                    <a:pt x="456" y="8"/>
                    <a:pt x="456" y="8"/>
                  </a:cubicBezTo>
                  <a:lnTo>
                    <a:pt x="456" y="0"/>
                  </a:lnTo>
                  <a:close/>
                  <a:moveTo>
                    <a:pt x="479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464" y="8"/>
                    <a:pt x="464" y="8"/>
                    <a:pt x="464" y="8"/>
                  </a:cubicBezTo>
                  <a:cubicBezTo>
                    <a:pt x="479" y="8"/>
                    <a:pt x="479" y="8"/>
                    <a:pt x="479" y="8"/>
                  </a:cubicBezTo>
                  <a:lnTo>
                    <a:pt x="479" y="0"/>
                  </a:lnTo>
                  <a:close/>
                  <a:moveTo>
                    <a:pt x="502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8"/>
                    <a:pt x="487" y="8"/>
                    <a:pt x="487" y="8"/>
                  </a:cubicBezTo>
                  <a:cubicBezTo>
                    <a:pt x="502" y="8"/>
                    <a:pt x="502" y="8"/>
                    <a:pt x="502" y="8"/>
                  </a:cubicBezTo>
                  <a:lnTo>
                    <a:pt x="502" y="0"/>
                  </a:lnTo>
                  <a:close/>
                  <a:moveTo>
                    <a:pt x="525" y="0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509" y="8"/>
                    <a:pt x="509" y="8"/>
                    <a:pt x="509" y="8"/>
                  </a:cubicBezTo>
                  <a:cubicBezTo>
                    <a:pt x="525" y="8"/>
                    <a:pt x="525" y="8"/>
                    <a:pt x="525" y="8"/>
                  </a:cubicBezTo>
                  <a:lnTo>
                    <a:pt x="525" y="0"/>
                  </a:lnTo>
                  <a:close/>
                  <a:moveTo>
                    <a:pt x="547" y="0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2" y="8"/>
                    <a:pt x="532" y="8"/>
                    <a:pt x="532" y="8"/>
                  </a:cubicBezTo>
                  <a:cubicBezTo>
                    <a:pt x="547" y="8"/>
                    <a:pt x="547" y="8"/>
                    <a:pt x="547" y="8"/>
                  </a:cubicBezTo>
                  <a:lnTo>
                    <a:pt x="547" y="0"/>
                  </a:lnTo>
                  <a:close/>
                  <a:moveTo>
                    <a:pt x="570" y="0"/>
                  </a:moveTo>
                  <a:cubicBezTo>
                    <a:pt x="555" y="0"/>
                    <a:pt x="555" y="0"/>
                    <a:pt x="555" y="0"/>
                  </a:cubicBezTo>
                  <a:cubicBezTo>
                    <a:pt x="555" y="8"/>
                    <a:pt x="555" y="8"/>
                    <a:pt x="555" y="8"/>
                  </a:cubicBezTo>
                  <a:cubicBezTo>
                    <a:pt x="570" y="8"/>
                    <a:pt x="570" y="8"/>
                    <a:pt x="570" y="8"/>
                  </a:cubicBezTo>
                  <a:lnTo>
                    <a:pt x="570" y="0"/>
                  </a:lnTo>
                  <a:close/>
                  <a:moveTo>
                    <a:pt x="593" y="0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93" y="8"/>
                    <a:pt x="593" y="8"/>
                    <a:pt x="593" y="8"/>
                  </a:cubicBezTo>
                  <a:lnTo>
                    <a:pt x="593" y="0"/>
                  </a:lnTo>
                  <a:close/>
                  <a:moveTo>
                    <a:pt x="616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16" y="8"/>
                    <a:pt x="616" y="8"/>
                    <a:pt x="616" y="8"/>
                  </a:cubicBezTo>
                  <a:lnTo>
                    <a:pt x="616" y="0"/>
                  </a:lnTo>
                  <a:close/>
                  <a:moveTo>
                    <a:pt x="639" y="0"/>
                  </a:moveTo>
                  <a:cubicBezTo>
                    <a:pt x="624" y="0"/>
                    <a:pt x="624" y="0"/>
                    <a:pt x="624" y="0"/>
                  </a:cubicBezTo>
                  <a:cubicBezTo>
                    <a:pt x="624" y="8"/>
                    <a:pt x="624" y="8"/>
                    <a:pt x="624" y="8"/>
                  </a:cubicBezTo>
                  <a:cubicBezTo>
                    <a:pt x="639" y="8"/>
                    <a:pt x="639" y="8"/>
                    <a:pt x="639" y="8"/>
                  </a:cubicBezTo>
                  <a:lnTo>
                    <a:pt x="639" y="0"/>
                  </a:lnTo>
                  <a:close/>
                  <a:moveTo>
                    <a:pt x="662" y="0"/>
                  </a:moveTo>
                  <a:cubicBezTo>
                    <a:pt x="646" y="0"/>
                    <a:pt x="646" y="0"/>
                    <a:pt x="646" y="0"/>
                  </a:cubicBezTo>
                  <a:cubicBezTo>
                    <a:pt x="646" y="8"/>
                    <a:pt x="646" y="8"/>
                    <a:pt x="646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2" y="0"/>
                  </a:lnTo>
                  <a:close/>
                  <a:moveTo>
                    <a:pt x="684" y="0"/>
                  </a:moveTo>
                  <a:cubicBezTo>
                    <a:pt x="669" y="0"/>
                    <a:pt x="669" y="0"/>
                    <a:pt x="669" y="0"/>
                  </a:cubicBezTo>
                  <a:cubicBezTo>
                    <a:pt x="669" y="8"/>
                    <a:pt x="669" y="8"/>
                    <a:pt x="669" y="8"/>
                  </a:cubicBezTo>
                  <a:cubicBezTo>
                    <a:pt x="684" y="8"/>
                    <a:pt x="684" y="8"/>
                    <a:pt x="684" y="8"/>
                  </a:cubicBezTo>
                  <a:lnTo>
                    <a:pt x="684" y="0"/>
                  </a:lnTo>
                  <a:close/>
                  <a:moveTo>
                    <a:pt x="707" y="0"/>
                  </a:moveTo>
                  <a:cubicBezTo>
                    <a:pt x="692" y="0"/>
                    <a:pt x="692" y="0"/>
                    <a:pt x="692" y="0"/>
                  </a:cubicBezTo>
                  <a:cubicBezTo>
                    <a:pt x="692" y="8"/>
                    <a:pt x="692" y="8"/>
                    <a:pt x="692" y="8"/>
                  </a:cubicBezTo>
                  <a:cubicBezTo>
                    <a:pt x="707" y="8"/>
                    <a:pt x="707" y="8"/>
                    <a:pt x="707" y="8"/>
                  </a:cubicBezTo>
                  <a:lnTo>
                    <a:pt x="707" y="0"/>
                  </a:lnTo>
                  <a:close/>
                  <a:moveTo>
                    <a:pt x="730" y="0"/>
                  </a:moveTo>
                  <a:cubicBezTo>
                    <a:pt x="715" y="0"/>
                    <a:pt x="715" y="0"/>
                    <a:pt x="715" y="0"/>
                  </a:cubicBezTo>
                  <a:cubicBezTo>
                    <a:pt x="715" y="8"/>
                    <a:pt x="715" y="8"/>
                    <a:pt x="71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0"/>
                  </a:lnTo>
                  <a:close/>
                  <a:moveTo>
                    <a:pt x="753" y="0"/>
                  </a:moveTo>
                  <a:cubicBezTo>
                    <a:pt x="738" y="0"/>
                    <a:pt x="738" y="0"/>
                    <a:pt x="738" y="0"/>
                  </a:cubicBezTo>
                  <a:cubicBezTo>
                    <a:pt x="738" y="8"/>
                    <a:pt x="738" y="8"/>
                    <a:pt x="738" y="8"/>
                  </a:cubicBezTo>
                  <a:cubicBezTo>
                    <a:pt x="753" y="8"/>
                    <a:pt x="753" y="8"/>
                    <a:pt x="753" y="8"/>
                  </a:cubicBezTo>
                  <a:lnTo>
                    <a:pt x="753" y="0"/>
                  </a:lnTo>
                  <a:close/>
                  <a:moveTo>
                    <a:pt x="776" y="0"/>
                  </a:moveTo>
                  <a:cubicBezTo>
                    <a:pt x="760" y="0"/>
                    <a:pt x="760" y="0"/>
                    <a:pt x="760" y="0"/>
                  </a:cubicBezTo>
                  <a:cubicBezTo>
                    <a:pt x="760" y="8"/>
                    <a:pt x="760" y="8"/>
                    <a:pt x="760" y="8"/>
                  </a:cubicBezTo>
                  <a:cubicBezTo>
                    <a:pt x="776" y="8"/>
                    <a:pt x="776" y="8"/>
                    <a:pt x="776" y="8"/>
                  </a:cubicBezTo>
                  <a:lnTo>
                    <a:pt x="776" y="0"/>
                  </a:lnTo>
                  <a:close/>
                  <a:moveTo>
                    <a:pt x="799" y="0"/>
                  </a:moveTo>
                  <a:cubicBezTo>
                    <a:pt x="783" y="0"/>
                    <a:pt x="783" y="0"/>
                    <a:pt x="783" y="0"/>
                  </a:cubicBezTo>
                  <a:cubicBezTo>
                    <a:pt x="783" y="8"/>
                    <a:pt x="783" y="8"/>
                    <a:pt x="783" y="8"/>
                  </a:cubicBezTo>
                  <a:cubicBezTo>
                    <a:pt x="799" y="8"/>
                    <a:pt x="799" y="8"/>
                    <a:pt x="799" y="8"/>
                  </a:cubicBezTo>
                  <a:lnTo>
                    <a:pt x="799" y="0"/>
                  </a:lnTo>
                  <a:close/>
                  <a:moveTo>
                    <a:pt x="821" y="0"/>
                  </a:moveTo>
                  <a:cubicBezTo>
                    <a:pt x="806" y="0"/>
                    <a:pt x="806" y="0"/>
                    <a:pt x="806" y="0"/>
                  </a:cubicBezTo>
                  <a:cubicBezTo>
                    <a:pt x="806" y="8"/>
                    <a:pt x="806" y="8"/>
                    <a:pt x="806" y="8"/>
                  </a:cubicBezTo>
                  <a:cubicBezTo>
                    <a:pt x="821" y="8"/>
                    <a:pt x="821" y="8"/>
                    <a:pt x="821" y="8"/>
                  </a:cubicBezTo>
                  <a:lnTo>
                    <a:pt x="821" y="0"/>
                  </a:lnTo>
                  <a:close/>
                  <a:moveTo>
                    <a:pt x="845" y="2"/>
                  </a:moveTo>
                  <a:cubicBezTo>
                    <a:pt x="839" y="1"/>
                    <a:pt x="834" y="1"/>
                    <a:pt x="829" y="1"/>
                  </a:cubicBezTo>
                  <a:cubicBezTo>
                    <a:pt x="829" y="8"/>
                    <a:pt x="829" y="8"/>
                    <a:pt x="829" y="8"/>
                  </a:cubicBezTo>
                  <a:cubicBezTo>
                    <a:pt x="834" y="9"/>
                    <a:pt x="839" y="9"/>
                    <a:pt x="844" y="9"/>
                  </a:cubicBezTo>
                  <a:cubicBezTo>
                    <a:pt x="845" y="2"/>
                    <a:pt x="845" y="2"/>
                    <a:pt x="845" y="2"/>
                  </a:cubicBezTo>
                  <a:close/>
                  <a:moveTo>
                    <a:pt x="867" y="5"/>
                  </a:moveTo>
                  <a:cubicBezTo>
                    <a:pt x="862" y="4"/>
                    <a:pt x="857" y="3"/>
                    <a:pt x="852" y="3"/>
                  </a:cubicBezTo>
                  <a:cubicBezTo>
                    <a:pt x="851" y="10"/>
                    <a:pt x="851" y="10"/>
                    <a:pt x="851" y="10"/>
                  </a:cubicBezTo>
                  <a:cubicBezTo>
                    <a:pt x="856" y="11"/>
                    <a:pt x="861" y="12"/>
                    <a:pt x="866" y="13"/>
                  </a:cubicBezTo>
                  <a:cubicBezTo>
                    <a:pt x="867" y="5"/>
                    <a:pt x="867" y="5"/>
                    <a:pt x="867" y="5"/>
                  </a:cubicBezTo>
                  <a:close/>
                  <a:moveTo>
                    <a:pt x="890" y="12"/>
                  </a:moveTo>
                  <a:cubicBezTo>
                    <a:pt x="885" y="10"/>
                    <a:pt x="880" y="8"/>
                    <a:pt x="875" y="7"/>
                  </a:cubicBezTo>
                  <a:cubicBezTo>
                    <a:pt x="873" y="15"/>
                    <a:pt x="873" y="15"/>
                    <a:pt x="873" y="15"/>
                  </a:cubicBezTo>
                  <a:cubicBezTo>
                    <a:pt x="878" y="16"/>
                    <a:pt x="883" y="17"/>
                    <a:pt x="887" y="19"/>
                  </a:cubicBezTo>
                  <a:cubicBezTo>
                    <a:pt x="890" y="12"/>
                    <a:pt x="890" y="12"/>
                    <a:pt x="890" y="12"/>
                  </a:cubicBezTo>
                  <a:close/>
                  <a:moveTo>
                    <a:pt x="911" y="20"/>
                  </a:moveTo>
                  <a:cubicBezTo>
                    <a:pt x="907" y="18"/>
                    <a:pt x="902" y="16"/>
                    <a:pt x="897" y="14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99" y="23"/>
                    <a:pt x="904" y="25"/>
                    <a:pt x="908" y="27"/>
                  </a:cubicBezTo>
                  <a:lnTo>
                    <a:pt x="911" y="20"/>
                  </a:lnTo>
                  <a:close/>
                  <a:moveTo>
                    <a:pt x="932" y="31"/>
                  </a:moveTo>
                  <a:cubicBezTo>
                    <a:pt x="927" y="28"/>
                    <a:pt x="923" y="26"/>
                    <a:pt x="918" y="24"/>
                  </a:cubicBezTo>
                  <a:cubicBezTo>
                    <a:pt x="915" y="30"/>
                    <a:pt x="915" y="30"/>
                    <a:pt x="915" y="30"/>
                  </a:cubicBezTo>
                  <a:cubicBezTo>
                    <a:pt x="919" y="33"/>
                    <a:pt x="924" y="35"/>
                    <a:pt x="928" y="38"/>
                  </a:cubicBezTo>
                  <a:cubicBezTo>
                    <a:pt x="932" y="31"/>
                    <a:pt x="932" y="31"/>
                    <a:pt x="932" y="31"/>
                  </a:cubicBezTo>
                  <a:close/>
                  <a:moveTo>
                    <a:pt x="951" y="44"/>
                  </a:moveTo>
                  <a:cubicBezTo>
                    <a:pt x="947" y="41"/>
                    <a:pt x="943" y="38"/>
                    <a:pt x="938" y="35"/>
                  </a:cubicBezTo>
                  <a:cubicBezTo>
                    <a:pt x="934" y="42"/>
                    <a:pt x="934" y="42"/>
                    <a:pt x="934" y="42"/>
                  </a:cubicBezTo>
                  <a:cubicBezTo>
                    <a:pt x="938" y="44"/>
                    <a:pt x="942" y="47"/>
                    <a:pt x="946" y="50"/>
                  </a:cubicBezTo>
                  <a:cubicBezTo>
                    <a:pt x="951" y="44"/>
                    <a:pt x="951" y="44"/>
                    <a:pt x="951" y="44"/>
                  </a:cubicBezTo>
                  <a:close/>
                  <a:moveTo>
                    <a:pt x="969" y="59"/>
                  </a:moveTo>
                  <a:cubicBezTo>
                    <a:pt x="965" y="56"/>
                    <a:pt x="961" y="52"/>
                    <a:pt x="957" y="49"/>
                  </a:cubicBezTo>
                  <a:cubicBezTo>
                    <a:pt x="952" y="55"/>
                    <a:pt x="952" y="55"/>
                    <a:pt x="952" y="55"/>
                  </a:cubicBezTo>
                  <a:cubicBezTo>
                    <a:pt x="956" y="58"/>
                    <a:pt x="960" y="61"/>
                    <a:pt x="963" y="65"/>
                  </a:cubicBezTo>
                  <a:lnTo>
                    <a:pt x="969" y="59"/>
                  </a:lnTo>
                  <a:close/>
                  <a:moveTo>
                    <a:pt x="985" y="76"/>
                  </a:moveTo>
                  <a:cubicBezTo>
                    <a:pt x="981" y="72"/>
                    <a:pt x="978" y="68"/>
                    <a:pt x="974" y="65"/>
                  </a:cubicBezTo>
                  <a:cubicBezTo>
                    <a:pt x="969" y="70"/>
                    <a:pt x="969" y="70"/>
                    <a:pt x="969" y="70"/>
                  </a:cubicBezTo>
                  <a:cubicBezTo>
                    <a:pt x="972" y="74"/>
                    <a:pt x="976" y="77"/>
                    <a:pt x="979" y="81"/>
                  </a:cubicBezTo>
                  <a:cubicBezTo>
                    <a:pt x="985" y="76"/>
                    <a:pt x="985" y="76"/>
                    <a:pt x="985" y="76"/>
                  </a:cubicBezTo>
                  <a:close/>
                  <a:moveTo>
                    <a:pt x="999" y="94"/>
                  </a:moveTo>
                  <a:cubicBezTo>
                    <a:pt x="996" y="90"/>
                    <a:pt x="993" y="86"/>
                    <a:pt x="990" y="82"/>
                  </a:cubicBezTo>
                  <a:cubicBezTo>
                    <a:pt x="984" y="87"/>
                    <a:pt x="984" y="87"/>
                    <a:pt x="984" y="87"/>
                  </a:cubicBezTo>
                  <a:cubicBezTo>
                    <a:pt x="987" y="91"/>
                    <a:pt x="990" y="95"/>
                    <a:pt x="992" y="99"/>
                  </a:cubicBezTo>
                  <a:lnTo>
                    <a:pt x="999" y="94"/>
                  </a:lnTo>
                  <a:close/>
                  <a:moveTo>
                    <a:pt x="1011" y="114"/>
                  </a:moveTo>
                  <a:cubicBezTo>
                    <a:pt x="1008" y="110"/>
                    <a:pt x="1006" y="105"/>
                    <a:pt x="1003" y="101"/>
                  </a:cubicBezTo>
                  <a:cubicBezTo>
                    <a:pt x="997" y="105"/>
                    <a:pt x="997" y="105"/>
                    <a:pt x="997" y="105"/>
                  </a:cubicBezTo>
                  <a:cubicBezTo>
                    <a:pt x="999" y="109"/>
                    <a:pt x="1002" y="114"/>
                    <a:pt x="1004" y="118"/>
                  </a:cubicBezTo>
                  <a:cubicBezTo>
                    <a:pt x="1011" y="114"/>
                    <a:pt x="1011" y="114"/>
                    <a:pt x="1011" y="114"/>
                  </a:cubicBezTo>
                  <a:close/>
                  <a:moveTo>
                    <a:pt x="1021" y="135"/>
                  </a:moveTo>
                  <a:cubicBezTo>
                    <a:pt x="1019" y="131"/>
                    <a:pt x="1017" y="126"/>
                    <a:pt x="1014" y="121"/>
                  </a:cubicBezTo>
                  <a:cubicBezTo>
                    <a:pt x="1007" y="125"/>
                    <a:pt x="1007" y="125"/>
                    <a:pt x="1007" y="125"/>
                  </a:cubicBezTo>
                  <a:cubicBezTo>
                    <a:pt x="1010" y="129"/>
                    <a:pt x="1012" y="134"/>
                    <a:pt x="1014" y="138"/>
                  </a:cubicBezTo>
                  <a:cubicBezTo>
                    <a:pt x="1021" y="135"/>
                    <a:pt x="1021" y="135"/>
                    <a:pt x="1021" y="135"/>
                  </a:cubicBezTo>
                  <a:close/>
                  <a:moveTo>
                    <a:pt x="1028" y="158"/>
                  </a:moveTo>
                  <a:cubicBezTo>
                    <a:pt x="1027" y="153"/>
                    <a:pt x="1025" y="148"/>
                    <a:pt x="1023" y="143"/>
                  </a:cubicBezTo>
                  <a:cubicBezTo>
                    <a:pt x="1016" y="145"/>
                    <a:pt x="1016" y="145"/>
                    <a:pt x="1016" y="145"/>
                  </a:cubicBezTo>
                  <a:cubicBezTo>
                    <a:pt x="1018" y="150"/>
                    <a:pt x="1019" y="155"/>
                    <a:pt x="1021" y="160"/>
                  </a:cubicBezTo>
                  <a:lnTo>
                    <a:pt x="1028" y="158"/>
                  </a:lnTo>
                  <a:close/>
                  <a:moveTo>
                    <a:pt x="1033" y="180"/>
                  </a:moveTo>
                  <a:cubicBezTo>
                    <a:pt x="1032" y="175"/>
                    <a:pt x="1031" y="170"/>
                    <a:pt x="1030" y="165"/>
                  </a:cubicBezTo>
                  <a:cubicBezTo>
                    <a:pt x="1023" y="167"/>
                    <a:pt x="1023" y="167"/>
                    <a:pt x="1023" y="167"/>
                  </a:cubicBezTo>
                  <a:cubicBezTo>
                    <a:pt x="1024" y="172"/>
                    <a:pt x="1025" y="177"/>
                    <a:pt x="1025" y="181"/>
                  </a:cubicBezTo>
                  <a:cubicBezTo>
                    <a:pt x="1033" y="180"/>
                    <a:pt x="1033" y="180"/>
                    <a:pt x="1033" y="180"/>
                  </a:cubicBezTo>
                  <a:close/>
                  <a:moveTo>
                    <a:pt x="1036" y="203"/>
                  </a:moveTo>
                  <a:cubicBezTo>
                    <a:pt x="1035" y="198"/>
                    <a:pt x="1035" y="193"/>
                    <a:pt x="1034" y="188"/>
                  </a:cubicBezTo>
                  <a:cubicBezTo>
                    <a:pt x="1027" y="189"/>
                    <a:pt x="1027" y="189"/>
                    <a:pt x="1027" y="189"/>
                  </a:cubicBezTo>
                  <a:cubicBezTo>
                    <a:pt x="1027" y="194"/>
                    <a:pt x="1028" y="199"/>
                    <a:pt x="1028" y="204"/>
                  </a:cubicBezTo>
                  <a:cubicBezTo>
                    <a:pt x="1036" y="203"/>
                    <a:pt x="1036" y="203"/>
                    <a:pt x="1036" y="203"/>
                  </a:cubicBezTo>
                  <a:close/>
                  <a:moveTo>
                    <a:pt x="1036" y="226"/>
                  </a:moveTo>
                  <a:cubicBezTo>
                    <a:pt x="1036" y="214"/>
                    <a:pt x="1036" y="214"/>
                    <a:pt x="1036" y="214"/>
                  </a:cubicBezTo>
                  <a:cubicBezTo>
                    <a:pt x="1036" y="213"/>
                    <a:pt x="1036" y="212"/>
                    <a:pt x="1036" y="211"/>
                  </a:cubicBezTo>
                  <a:cubicBezTo>
                    <a:pt x="1028" y="211"/>
                    <a:pt x="1028" y="211"/>
                    <a:pt x="1028" y="211"/>
                  </a:cubicBezTo>
                  <a:cubicBezTo>
                    <a:pt x="1028" y="212"/>
                    <a:pt x="1028" y="213"/>
                    <a:pt x="1028" y="214"/>
                  </a:cubicBezTo>
                  <a:cubicBezTo>
                    <a:pt x="1028" y="226"/>
                    <a:pt x="1028" y="226"/>
                    <a:pt x="1028" y="226"/>
                  </a:cubicBezTo>
                  <a:cubicBezTo>
                    <a:pt x="1036" y="226"/>
                    <a:pt x="1036" y="226"/>
                    <a:pt x="1036" y="226"/>
                  </a:cubicBezTo>
                  <a:close/>
                  <a:moveTo>
                    <a:pt x="1035" y="250"/>
                  </a:moveTo>
                  <a:cubicBezTo>
                    <a:pt x="1035" y="244"/>
                    <a:pt x="1036" y="239"/>
                    <a:pt x="1036" y="234"/>
                  </a:cubicBezTo>
                  <a:cubicBezTo>
                    <a:pt x="1028" y="234"/>
                    <a:pt x="1028" y="234"/>
                    <a:pt x="1028" y="234"/>
                  </a:cubicBezTo>
                  <a:cubicBezTo>
                    <a:pt x="1028" y="239"/>
                    <a:pt x="1027" y="244"/>
                    <a:pt x="1027" y="249"/>
                  </a:cubicBezTo>
                  <a:lnTo>
                    <a:pt x="1035" y="250"/>
                  </a:lnTo>
                  <a:close/>
                  <a:moveTo>
                    <a:pt x="1031" y="272"/>
                  </a:moveTo>
                  <a:cubicBezTo>
                    <a:pt x="1032" y="267"/>
                    <a:pt x="1033" y="262"/>
                    <a:pt x="1034" y="257"/>
                  </a:cubicBezTo>
                  <a:cubicBezTo>
                    <a:pt x="1026" y="256"/>
                    <a:pt x="1026" y="256"/>
                    <a:pt x="1026" y="256"/>
                  </a:cubicBezTo>
                  <a:cubicBezTo>
                    <a:pt x="1025" y="261"/>
                    <a:pt x="1024" y="266"/>
                    <a:pt x="1023" y="271"/>
                  </a:cubicBezTo>
                  <a:cubicBezTo>
                    <a:pt x="1031" y="272"/>
                    <a:pt x="1031" y="272"/>
                    <a:pt x="1031" y="272"/>
                  </a:cubicBezTo>
                  <a:close/>
                  <a:moveTo>
                    <a:pt x="1025" y="295"/>
                  </a:moveTo>
                  <a:cubicBezTo>
                    <a:pt x="1026" y="290"/>
                    <a:pt x="1028" y="285"/>
                    <a:pt x="1029" y="280"/>
                  </a:cubicBezTo>
                  <a:cubicBezTo>
                    <a:pt x="1022" y="278"/>
                    <a:pt x="1022" y="278"/>
                    <a:pt x="1022" y="278"/>
                  </a:cubicBezTo>
                  <a:cubicBezTo>
                    <a:pt x="1020" y="283"/>
                    <a:pt x="1019" y="288"/>
                    <a:pt x="1017" y="292"/>
                  </a:cubicBezTo>
                  <a:cubicBezTo>
                    <a:pt x="1025" y="295"/>
                    <a:pt x="1025" y="295"/>
                    <a:pt x="1025" y="295"/>
                  </a:cubicBezTo>
                  <a:close/>
                  <a:moveTo>
                    <a:pt x="1016" y="316"/>
                  </a:moveTo>
                  <a:cubicBezTo>
                    <a:pt x="1018" y="312"/>
                    <a:pt x="1020" y="307"/>
                    <a:pt x="1022" y="302"/>
                  </a:cubicBezTo>
                  <a:cubicBezTo>
                    <a:pt x="1015" y="299"/>
                    <a:pt x="1015" y="299"/>
                    <a:pt x="1015" y="299"/>
                  </a:cubicBezTo>
                  <a:cubicBezTo>
                    <a:pt x="1013" y="304"/>
                    <a:pt x="1011" y="309"/>
                    <a:pt x="1009" y="313"/>
                  </a:cubicBezTo>
                  <a:cubicBezTo>
                    <a:pt x="1016" y="316"/>
                    <a:pt x="1016" y="316"/>
                    <a:pt x="1016" y="316"/>
                  </a:cubicBezTo>
                  <a:close/>
                  <a:moveTo>
                    <a:pt x="1005" y="337"/>
                  </a:moveTo>
                  <a:cubicBezTo>
                    <a:pt x="1008" y="332"/>
                    <a:pt x="1010" y="328"/>
                    <a:pt x="1013" y="323"/>
                  </a:cubicBezTo>
                  <a:cubicBezTo>
                    <a:pt x="1006" y="320"/>
                    <a:pt x="1006" y="320"/>
                    <a:pt x="1006" y="320"/>
                  </a:cubicBezTo>
                  <a:cubicBezTo>
                    <a:pt x="1003" y="324"/>
                    <a:pt x="1001" y="329"/>
                    <a:pt x="998" y="333"/>
                  </a:cubicBezTo>
                  <a:lnTo>
                    <a:pt x="1005" y="337"/>
                  </a:lnTo>
                  <a:close/>
                  <a:moveTo>
                    <a:pt x="992" y="356"/>
                  </a:moveTo>
                  <a:cubicBezTo>
                    <a:pt x="995" y="352"/>
                    <a:pt x="998" y="348"/>
                    <a:pt x="1001" y="343"/>
                  </a:cubicBezTo>
                  <a:cubicBezTo>
                    <a:pt x="994" y="339"/>
                    <a:pt x="994" y="339"/>
                    <a:pt x="994" y="339"/>
                  </a:cubicBezTo>
                  <a:cubicBezTo>
                    <a:pt x="992" y="343"/>
                    <a:pt x="989" y="347"/>
                    <a:pt x="986" y="351"/>
                  </a:cubicBezTo>
                  <a:lnTo>
                    <a:pt x="992" y="356"/>
                  </a:lnTo>
                  <a:close/>
                  <a:moveTo>
                    <a:pt x="977" y="374"/>
                  </a:moveTo>
                  <a:cubicBezTo>
                    <a:pt x="980" y="370"/>
                    <a:pt x="984" y="366"/>
                    <a:pt x="987" y="362"/>
                  </a:cubicBezTo>
                  <a:cubicBezTo>
                    <a:pt x="981" y="357"/>
                    <a:pt x="981" y="357"/>
                    <a:pt x="981" y="357"/>
                  </a:cubicBezTo>
                  <a:cubicBezTo>
                    <a:pt x="978" y="361"/>
                    <a:pt x="975" y="365"/>
                    <a:pt x="971" y="368"/>
                  </a:cubicBezTo>
                  <a:cubicBezTo>
                    <a:pt x="977" y="374"/>
                    <a:pt x="977" y="374"/>
                    <a:pt x="977" y="374"/>
                  </a:cubicBezTo>
                  <a:close/>
                  <a:moveTo>
                    <a:pt x="960" y="390"/>
                  </a:moveTo>
                  <a:cubicBezTo>
                    <a:pt x="964" y="386"/>
                    <a:pt x="968" y="383"/>
                    <a:pt x="971" y="379"/>
                  </a:cubicBezTo>
                  <a:cubicBezTo>
                    <a:pt x="966" y="374"/>
                    <a:pt x="966" y="374"/>
                    <a:pt x="966" y="374"/>
                  </a:cubicBezTo>
                  <a:cubicBezTo>
                    <a:pt x="962" y="377"/>
                    <a:pt x="959" y="380"/>
                    <a:pt x="955" y="384"/>
                  </a:cubicBezTo>
                  <a:cubicBezTo>
                    <a:pt x="960" y="390"/>
                    <a:pt x="960" y="390"/>
                    <a:pt x="960" y="390"/>
                  </a:cubicBezTo>
                  <a:close/>
                  <a:moveTo>
                    <a:pt x="941" y="404"/>
                  </a:moveTo>
                  <a:cubicBezTo>
                    <a:pt x="946" y="401"/>
                    <a:pt x="950" y="398"/>
                    <a:pt x="954" y="394"/>
                  </a:cubicBezTo>
                  <a:cubicBezTo>
                    <a:pt x="949" y="388"/>
                    <a:pt x="949" y="388"/>
                    <a:pt x="949" y="388"/>
                  </a:cubicBezTo>
                  <a:cubicBezTo>
                    <a:pt x="945" y="391"/>
                    <a:pt x="941" y="394"/>
                    <a:pt x="937" y="397"/>
                  </a:cubicBezTo>
                  <a:cubicBezTo>
                    <a:pt x="941" y="404"/>
                    <a:pt x="941" y="404"/>
                    <a:pt x="941" y="404"/>
                  </a:cubicBezTo>
                  <a:close/>
                  <a:moveTo>
                    <a:pt x="921" y="416"/>
                  </a:moveTo>
                  <a:cubicBezTo>
                    <a:pt x="926" y="413"/>
                    <a:pt x="930" y="411"/>
                    <a:pt x="935" y="408"/>
                  </a:cubicBezTo>
                  <a:cubicBezTo>
                    <a:pt x="931" y="401"/>
                    <a:pt x="931" y="401"/>
                    <a:pt x="931" y="401"/>
                  </a:cubicBezTo>
                  <a:cubicBezTo>
                    <a:pt x="927" y="404"/>
                    <a:pt x="922" y="406"/>
                    <a:pt x="918" y="409"/>
                  </a:cubicBezTo>
                  <a:cubicBezTo>
                    <a:pt x="921" y="416"/>
                    <a:pt x="921" y="416"/>
                    <a:pt x="921" y="416"/>
                  </a:cubicBezTo>
                  <a:close/>
                  <a:moveTo>
                    <a:pt x="900" y="425"/>
                  </a:moveTo>
                  <a:cubicBezTo>
                    <a:pt x="905" y="423"/>
                    <a:pt x="910" y="421"/>
                    <a:pt x="914" y="419"/>
                  </a:cubicBezTo>
                  <a:cubicBezTo>
                    <a:pt x="911" y="412"/>
                    <a:pt x="911" y="412"/>
                    <a:pt x="911" y="412"/>
                  </a:cubicBezTo>
                  <a:cubicBezTo>
                    <a:pt x="907" y="414"/>
                    <a:pt x="902" y="416"/>
                    <a:pt x="897" y="418"/>
                  </a:cubicBezTo>
                  <a:cubicBezTo>
                    <a:pt x="900" y="425"/>
                    <a:pt x="900" y="425"/>
                    <a:pt x="900" y="425"/>
                  </a:cubicBezTo>
                  <a:close/>
                  <a:moveTo>
                    <a:pt x="878" y="433"/>
                  </a:moveTo>
                  <a:cubicBezTo>
                    <a:pt x="883" y="431"/>
                    <a:pt x="888" y="430"/>
                    <a:pt x="893" y="428"/>
                  </a:cubicBezTo>
                  <a:cubicBezTo>
                    <a:pt x="890" y="421"/>
                    <a:pt x="890" y="421"/>
                    <a:pt x="890" y="421"/>
                  </a:cubicBezTo>
                  <a:cubicBezTo>
                    <a:pt x="886" y="422"/>
                    <a:pt x="881" y="424"/>
                    <a:pt x="876" y="425"/>
                  </a:cubicBezTo>
                  <a:lnTo>
                    <a:pt x="878" y="433"/>
                  </a:lnTo>
                  <a:close/>
                  <a:moveTo>
                    <a:pt x="856" y="438"/>
                  </a:moveTo>
                  <a:cubicBezTo>
                    <a:pt x="861" y="437"/>
                    <a:pt x="866" y="436"/>
                    <a:pt x="871" y="435"/>
                  </a:cubicBezTo>
                  <a:cubicBezTo>
                    <a:pt x="869" y="427"/>
                    <a:pt x="869" y="427"/>
                    <a:pt x="869" y="427"/>
                  </a:cubicBezTo>
                  <a:cubicBezTo>
                    <a:pt x="864" y="428"/>
                    <a:pt x="859" y="429"/>
                    <a:pt x="854" y="430"/>
                  </a:cubicBezTo>
                  <a:cubicBezTo>
                    <a:pt x="856" y="438"/>
                    <a:pt x="856" y="438"/>
                    <a:pt x="856" y="438"/>
                  </a:cubicBezTo>
                  <a:close/>
                  <a:moveTo>
                    <a:pt x="832" y="440"/>
                  </a:moveTo>
                  <a:cubicBezTo>
                    <a:pt x="838" y="440"/>
                    <a:pt x="843" y="439"/>
                    <a:pt x="848" y="439"/>
                  </a:cubicBezTo>
                  <a:cubicBezTo>
                    <a:pt x="847" y="431"/>
                    <a:pt x="847" y="431"/>
                    <a:pt x="847" y="431"/>
                  </a:cubicBezTo>
                  <a:cubicBezTo>
                    <a:pt x="842" y="432"/>
                    <a:pt x="837" y="432"/>
                    <a:pt x="832" y="432"/>
                  </a:cubicBezTo>
                  <a:cubicBezTo>
                    <a:pt x="832" y="440"/>
                    <a:pt x="832" y="440"/>
                    <a:pt x="832" y="440"/>
                  </a:cubicBezTo>
                  <a:close/>
                  <a:moveTo>
                    <a:pt x="809" y="440"/>
                  </a:moveTo>
                  <a:cubicBezTo>
                    <a:pt x="822" y="440"/>
                    <a:pt x="822" y="440"/>
                    <a:pt x="822" y="440"/>
                  </a:cubicBezTo>
                  <a:cubicBezTo>
                    <a:pt x="823" y="440"/>
                    <a:pt x="824" y="440"/>
                    <a:pt x="825" y="440"/>
                  </a:cubicBezTo>
                  <a:cubicBezTo>
                    <a:pt x="825" y="432"/>
                    <a:pt x="825" y="432"/>
                    <a:pt x="825" y="432"/>
                  </a:cubicBezTo>
                  <a:cubicBezTo>
                    <a:pt x="824" y="432"/>
                    <a:pt x="823" y="432"/>
                    <a:pt x="822" y="432"/>
                  </a:cubicBezTo>
                  <a:cubicBezTo>
                    <a:pt x="809" y="432"/>
                    <a:pt x="809" y="432"/>
                    <a:pt x="809" y="432"/>
                  </a:cubicBezTo>
                  <a:cubicBezTo>
                    <a:pt x="809" y="440"/>
                    <a:pt x="809" y="440"/>
                    <a:pt x="809" y="440"/>
                  </a:cubicBezTo>
                  <a:close/>
                  <a:moveTo>
                    <a:pt x="787" y="440"/>
                  </a:moveTo>
                  <a:cubicBezTo>
                    <a:pt x="802" y="440"/>
                    <a:pt x="802" y="440"/>
                    <a:pt x="802" y="440"/>
                  </a:cubicBezTo>
                  <a:cubicBezTo>
                    <a:pt x="802" y="432"/>
                    <a:pt x="802" y="432"/>
                    <a:pt x="802" y="432"/>
                  </a:cubicBezTo>
                  <a:cubicBezTo>
                    <a:pt x="787" y="432"/>
                    <a:pt x="787" y="432"/>
                    <a:pt x="787" y="432"/>
                  </a:cubicBezTo>
                  <a:lnTo>
                    <a:pt x="787" y="440"/>
                  </a:lnTo>
                  <a:close/>
                  <a:moveTo>
                    <a:pt x="764" y="440"/>
                  </a:moveTo>
                  <a:cubicBezTo>
                    <a:pt x="779" y="440"/>
                    <a:pt x="779" y="440"/>
                    <a:pt x="779" y="440"/>
                  </a:cubicBezTo>
                  <a:cubicBezTo>
                    <a:pt x="779" y="432"/>
                    <a:pt x="779" y="432"/>
                    <a:pt x="779" y="432"/>
                  </a:cubicBezTo>
                  <a:cubicBezTo>
                    <a:pt x="764" y="432"/>
                    <a:pt x="764" y="432"/>
                    <a:pt x="764" y="432"/>
                  </a:cubicBezTo>
                  <a:lnTo>
                    <a:pt x="764" y="440"/>
                  </a:lnTo>
                  <a:close/>
                  <a:moveTo>
                    <a:pt x="741" y="440"/>
                  </a:moveTo>
                  <a:cubicBezTo>
                    <a:pt x="756" y="440"/>
                    <a:pt x="756" y="440"/>
                    <a:pt x="756" y="440"/>
                  </a:cubicBezTo>
                  <a:cubicBezTo>
                    <a:pt x="756" y="432"/>
                    <a:pt x="756" y="432"/>
                    <a:pt x="756" y="432"/>
                  </a:cubicBezTo>
                  <a:cubicBezTo>
                    <a:pt x="741" y="432"/>
                    <a:pt x="741" y="432"/>
                    <a:pt x="741" y="432"/>
                  </a:cubicBezTo>
                  <a:lnTo>
                    <a:pt x="741" y="440"/>
                  </a:lnTo>
                  <a:close/>
                  <a:moveTo>
                    <a:pt x="718" y="440"/>
                  </a:moveTo>
                  <a:cubicBezTo>
                    <a:pt x="733" y="440"/>
                    <a:pt x="733" y="440"/>
                    <a:pt x="733" y="440"/>
                  </a:cubicBezTo>
                  <a:cubicBezTo>
                    <a:pt x="733" y="432"/>
                    <a:pt x="733" y="432"/>
                    <a:pt x="733" y="432"/>
                  </a:cubicBezTo>
                  <a:cubicBezTo>
                    <a:pt x="718" y="432"/>
                    <a:pt x="718" y="432"/>
                    <a:pt x="718" y="432"/>
                  </a:cubicBezTo>
                  <a:lnTo>
                    <a:pt x="718" y="440"/>
                  </a:lnTo>
                  <a:close/>
                  <a:moveTo>
                    <a:pt x="695" y="440"/>
                  </a:moveTo>
                  <a:cubicBezTo>
                    <a:pt x="710" y="440"/>
                    <a:pt x="710" y="440"/>
                    <a:pt x="710" y="440"/>
                  </a:cubicBezTo>
                  <a:cubicBezTo>
                    <a:pt x="710" y="432"/>
                    <a:pt x="710" y="432"/>
                    <a:pt x="710" y="432"/>
                  </a:cubicBezTo>
                  <a:cubicBezTo>
                    <a:pt x="695" y="432"/>
                    <a:pt x="695" y="432"/>
                    <a:pt x="695" y="432"/>
                  </a:cubicBezTo>
                  <a:lnTo>
                    <a:pt x="695" y="440"/>
                  </a:lnTo>
                  <a:close/>
                  <a:moveTo>
                    <a:pt x="672" y="440"/>
                  </a:moveTo>
                  <a:cubicBezTo>
                    <a:pt x="688" y="440"/>
                    <a:pt x="688" y="440"/>
                    <a:pt x="688" y="440"/>
                  </a:cubicBezTo>
                  <a:cubicBezTo>
                    <a:pt x="688" y="432"/>
                    <a:pt x="688" y="432"/>
                    <a:pt x="688" y="432"/>
                  </a:cubicBezTo>
                  <a:cubicBezTo>
                    <a:pt x="672" y="432"/>
                    <a:pt x="672" y="432"/>
                    <a:pt x="672" y="432"/>
                  </a:cubicBezTo>
                  <a:lnTo>
                    <a:pt x="672" y="440"/>
                  </a:lnTo>
                  <a:close/>
                  <a:moveTo>
                    <a:pt x="650" y="440"/>
                  </a:moveTo>
                  <a:cubicBezTo>
                    <a:pt x="665" y="440"/>
                    <a:pt x="665" y="440"/>
                    <a:pt x="665" y="440"/>
                  </a:cubicBezTo>
                  <a:cubicBezTo>
                    <a:pt x="665" y="432"/>
                    <a:pt x="665" y="432"/>
                    <a:pt x="665" y="432"/>
                  </a:cubicBezTo>
                  <a:cubicBezTo>
                    <a:pt x="650" y="432"/>
                    <a:pt x="650" y="432"/>
                    <a:pt x="650" y="432"/>
                  </a:cubicBezTo>
                  <a:lnTo>
                    <a:pt x="650" y="440"/>
                  </a:lnTo>
                  <a:close/>
                  <a:moveTo>
                    <a:pt x="627" y="440"/>
                  </a:moveTo>
                  <a:cubicBezTo>
                    <a:pt x="642" y="440"/>
                    <a:pt x="642" y="440"/>
                    <a:pt x="642" y="440"/>
                  </a:cubicBezTo>
                  <a:cubicBezTo>
                    <a:pt x="642" y="432"/>
                    <a:pt x="642" y="432"/>
                    <a:pt x="642" y="432"/>
                  </a:cubicBezTo>
                  <a:cubicBezTo>
                    <a:pt x="627" y="432"/>
                    <a:pt x="627" y="432"/>
                    <a:pt x="627" y="432"/>
                  </a:cubicBezTo>
                  <a:lnTo>
                    <a:pt x="627" y="440"/>
                  </a:lnTo>
                  <a:close/>
                  <a:moveTo>
                    <a:pt x="604" y="440"/>
                  </a:moveTo>
                  <a:cubicBezTo>
                    <a:pt x="619" y="440"/>
                    <a:pt x="619" y="440"/>
                    <a:pt x="619" y="440"/>
                  </a:cubicBezTo>
                  <a:cubicBezTo>
                    <a:pt x="619" y="432"/>
                    <a:pt x="619" y="432"/>
                    <a:pt x="619" y="432"/>
                  </a:cubicBezTo>
                  <a:cubicBezTo>
                    <a:pt x="604" y="432"/>
                    <a:pt x="604" y="432"/>
                    <a:pt x="604" y="432"/>
                  </a:cubicBezTo>
                  <a:lnTo>
                    <a:pt x="604" y="440"/>
                  </a:lnTo>
                  <a:close/>
                  <a:moveTo>
                    <a:pt x="581" y="440"/>
                  </a:moveTo>
                  <a:cubicBezTo>
                    <a:pt x="596" y="440"/>
                    <a:pt x="596" y="440"/>
                    <a:pt x="596" y="440"/>
                  </a:cubicBezTo>
                  <a:cubicBezTo>
                    <a:pt x="596" y="432"/>
                    <a:pt x="596" y="432"/>
                    <a:pt x="596" y="432"/>
                  </a:cubicBezTo>
                  <a:cubicBezTo>
                    <a:pt x="581" y="432"/>
                    <a:pt x="581" y="432"/>
                    <a:pt x="581" y="432"/>
                  </a:cubicBezTo>
                  <a:lnTo>
                    <a:pt x="581" y="440"/>
                  </a:lnTo>
                  <a:close/>
                  <a:moveTo>
                    <a:pt x="558" y="440"/>
                  </a:moveTo>
                  <a:cubicBezTo>
                    <a:pt x="574" y="440"/>
                    <a:pt x="574" y="440"/>
                    <a:pt x="574" y="440"/>
                  </a:cubicBezTo>
                  <a:cubicBezTo>
                    <a:pt x="574" y="432"/>
                    <a:pt x="574" y="432"/>
                    <a:pt x="574" y="432"/>
                  </a:cubicBezTo>
                  <a:cubicBezTo>
                    <a:pt x="558" y="432"/>
                    <a:pt x="558" y="432"/>
                    <a:pt x="558" y="432"/>
                  </a:cubicBezTo>
                  <a:lnTo>
                    <a:pt x="558" y="440"/>
                  </a:lnTo>
                  <a:close/>
                  <a:moveTo>
                    <a:pt x="535" y="440"/>
                  </a:moveTo>
                  <a:cubicBezTo>
                    <a:pt x="551" y="440"/>
                    <a:pt x="551" y="440"/>
                    <a:pt x="551" y="440"/>
                  </a:cubicBezTo>
                  <a:cubicBezTo>
                    <a:pt x="551" y="432"/>
                    <a:pt x="551" y="432"/>
                    <a:pt x="551" y="432"/>
                  </a:cubicBezTo>
                  <a:cubicBezTo>
                    <a:pt x="535" y="432"/>
                    <a:pt x="535" y="432"/>
                    <a:pt x="535" y="432"/>
                  </a:cubicBezTo>
                  <a:lnTo>
                    <a:pt x="535" y="440"/>
                  </a:lnTo>
                  <a:close/>
                  <a:moveTo>
                    <a:pt x="513" y="440"/>
                  </a:moveTo>
                  <a:cubicBezTo>
                    <a:pt x="528" y="440"/>
                    <a:pt x="528" y="440"/>
                    <a:pt x="528" y="440"/>
                  </a:cubicBezTo>
                  <a:cubicBezTo>
                    <a:pt x="528" y="432"/>
                    <a:pt x="528" y="432"/>
                    <a:pt x="528" y="432"/>
                  </a:cubicBezTo>
                  <a:cubicBezTo>
                    <a:pt x="513" y="432"/>
                    <a:pt x="513" y="432"/>
                    <a:pt x="513" y="432"/>
                  </a:cubicBezTo>
                  <a:lnTo>
                    <a:pt x="513" y="440"/>
                  </a:lnTo>
                  <a:close/>
                  <a:moveTo>
                    <a:pt x="490" y="440"/>
                  </a:moveTo>
                  <a:cubicBezTo>
                    <a:pt x="505" y="440"/>
                    <a:pt x="505" y="440"/>
                    <a:pt x="505" y="440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490" y="432"/>
                    <a:pt x="490" y="432"/>
                    <a:pt x="490" y="432"/>
                  </a:cubicBezTo>
                  <a:lnTo>
                    <a:pt x="490" y="440"/>
                  </a:lnTo>
                  <a:close/>
                  <a:moveTo>
                    <a:pt x="467" y="440"/>
                  </a:moveTo>
                  <a:cubicBezTo>
                    <a:pt x="482" y="440"/>
                    <a:pt x="482" y="440"/>
                    <a:pt x="482" y="440"/>
                  </a:cubicBezTo>
                  <a:cubicBezTo>
                    <a:pt x="482" y="432"/>
                    <a:pt x="482" y="432"/>
                    <a:pt x="482" y="432"/>
                  </a:cubicBezTo>
                  <a:cubicBezTo>
                    <a:pt x="467" y="432"/>
                    <a:pt x="467" y="432"/>
                    <a:pt x="467" y="432"/>
                  </a:cubicBezTo>
                  <a:lnTo>
                    <a:pt x="467" y="440"/>
                  </a:lnTo>
                  <a:close/>
                  <a:moveTo>
                    <a:pt x="444" y="440"/>
                  </a:moveTo>
                  <a:cubicBezTo>
                    <a:pt x="459" y="440"/>
                    <a:pt x="459" y="440"/>
                    <a:pt x="459" y="440"/>
                  </a:cubicBezTo>
                  <a:cubicBezTo>
                    <a:pt x="459" y="432"/>
                    <a:pt x="459" y="432"/>
                    <a:pt x="459" y="432"/>
                  </a:cubicBezTo>
                  <a:cubicBezTo>
                    <a:pt x="444" y="432"/>
                    <a:pt x="444" y="432"/>
                    <a:pt x="444" y="432"/>
                  </a:cubicBezTo>
                  <a:lnTo>
                    <a:pt x="444" y="440"/>
                  </a:lnTo>
                  <a:close/>
                  <a:moveTo>
                    <a:pt x="421" y="440"/>
                  </a:moveTo>
                  <a:cubicBezTo>
                    <a:pt x="437" y="440"/>
                    <a:pt x="437" y="440"/>
                    <a:pt x="437" y="440"/>
                  </a:cubicBezTo>
                  <a:cubicBezTo>
                    <a:pt x="437" y="432"/>
                    <a:pt x="437" y="432"/>
                    <a:pt x="437" y="432"/>
                  </a:cubicBezTo>
                  <a:cubicBezTo>
                    <a:pt x="421" y="432"/>
                    <a:pt x="421" y="432"/>
                    <a:pt x="421" y="432"/>
                  </a:cubicBezTo>
                  <a:lnTo>
                    <a:pt x="421" y="440"/>
                  </a:lnTo>
                  <a:close/>
                  <a:moveTo>
                    <a:pt x="399" y="440"/>
                  </a:moveTo>
                  <a:cubicBezTo>
                    <a:pt x="414" y="440"/>
                    <a:pt x="414" y="440"/>
                    <a:pt x="414" y="440"/>
                  </a:cubicBezTo>
                  <a:cubicBezTo>
                    <a:pt x="414" y="432"/>
                    <a:pt x="414" y="432"/>
                    <a:pt x="414" y="432"/>
                  </a:cubicBezTo>
                  <a:cubicBezTo>
                    <a:pt x="399" y="432"/>
                    <a:pt x="399" y="432"/>
                    <a:pt x="399" y="432"/>
                  </a:cubicBezTo>
                  <a:lnTo>
                    <a:pt x="399" y="440"/>
                  </a:lnTo>
                  <a:close/>
                  <a:moveTo>
                    <a:pt x="376" y="440"/>
                  </a:moveTo>
                  <a:cubicBezTo>
                    <a:pt x="391" y="440"/>
                    <a:pt x="391" y="440"/>
                    <a:pt x="391" y="440"/>
                  </a:cubicBezTo>
                  <a:cubicBezTo>
                    <a:pt x="391" y="432"/>
                    <a:pt x="391" y="432"/>
                    <a:pt x="391" y="432"/>
                  </a:cubicBezTo>
                  <a:cubicBezTo>
                    <a:pt x="376" y="432"/>
                    <a:pt x="376" y="432"/>
                    <a:pt x="376" y="432"/>
                  </a:cubicBezTo>
                  <a:lnTo>
                    <a:pt x="376" y="440"/>
                  </a:lnTo>
                  <a:close/>
                  <a:moveTo>
                    <a:pt x="353" y="440"/>
                  </a:moveTo>
                  <a:cubicBezTo>
                    <a:pt x="368" y="440"/>
                    <a:pt x="368" y="440"/>
                    <a:pt x="368" y="440"/>
                  </a:cubicBezTo>
                  <a:cubicBezTo>
                    <a:pt x="368" y="432"/>
                    <a:pt x="368" y="432"/>
                    <a:pt x="368" y="432"/>
                  </a:cubicBezTo>
                  <a:cubicBezTo>
                    <a:pt x="353" y="432"/>
                    <a:pt x="353" y="432"/>
                    <a:pt x="353" y="432"/>
                  </a:cubicBezTo>
                  <a:lnTo>
                    <a:pt x="353" y="440"/>
                  </a:lnTo>
                  <a:close/>
                  <a:moveTo>
                    <a:pt x="330" y="440"/>
                  </a:moveTo>
                  <a:cubicBezTo>
                    <a:pt x="345" y="440"/>
                    <a:pt x="345" y="440"/>
                    <a:pt x="345" y="440"/>
                  </a:cubicBezTo>
                  <a:cubicBezTo>
                    <a:pt x="345" y="432"/>
                    <a:pt x="345" y="432"/>
                    <a:pt x="345" y="432"/>
                  </a:cubicBezTo>
                  <a:cubicBezTo>
                    <a:pt x="330" y="432"/>
                    <a:pt x="330" y="432"/>
                    <a:pt x="330" y="432"/>
                  </a:cubicBezTo>
                  <a:lnTo>
                    <a:pt x="330" y="440"/>
                  </a:lnTo>
                  <a:close/>
                  <a:moveTo>
                    <a:pt x="307" y="440"/>
                  </a:moveTo>
                  <a:cubicBezTo>
                    <a:pt x="322" y="440"/>
                    <a:pt x="322" y="440"/>
                    <a:pt x="322" y="440"/>
                  </a:cubicBezTo>
                  <a:cubicBezTo>
                    <a:pt x="322" y="432"/>
                    <a:pt x="322" y="432"/>
                    <a:pt x="322" y="432"/>
                  </a:cubicBezTo>
                  <a:cubicBezTo>
                    <a:pt x="307" y="432"/>
                    <a:pt x="307" y="432"/>
                    <a:pt x="307" y="432"/>
                  </a:cubicBezTo>
                  <a:lnTo>
                    <a:pt x="307" y="440"/>
                  </a:lnTo>
                  <a:close/>
                  <a:moveTo>
                    <a:pt x="284" y="440"/>
                  </a:moveTo>
                  <a:cubicBezTo>
                    <a:pt x="300" y="440"/>
                    <a:pt x="300" y="440"/>
                    <a:pt x="300" y="44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284" y="432"/>
                    <a:pt x="284" y="432"/>
                    <a:pt x="284" y="432"/>
                  </a:cubicBezTo>
                  <a:lnTo>
                    <a:pt x="284" y="440"/>
                  </a:lnTo>
                  <a:close/>
                  <a:moveTo>
                    <a:pt x="262" y="440"/>
                  </a:moveTo>
                  <a:cubicBezTo>
                    <a:pt x="277" y="440"/>
                    <a:pt x="277" y="440"/>
                    <a:pt x="277" y="440"/>
                  </a:cubicBezTo>
                  <a:cubicBezTo>
                    <a:pt x="277" y="432"/>
                    <a:pt x="277" y="432"/>
                    <a:pt x="277" y="432"/>
                  </a:cubicBezTo>
                  <a:cubicBezTo>
                    <a:pt x="262" y="432"/>
                    <a:pt x="262" y="432"/>
                    <a:pt x="262" y="432"/>
                  </a:cubicBezTo>
                  <a:lnTo>
                    <a:pt x="262" y="440"/>
                  </a:lnTo>
                  <a:close/>
                  <a:moveTo>
                    <a:pt x="239" y="440"/>
                  </a:moveTo>
                  <a:cubicBezTo>
                    <a:pt x="254" y="440"/>
                    <a:pt x="254" y="440"/>
                    <a:pt x="254" y="440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39" y="432"/>
                    <a:pt x="239" y="432"/>
                    <a:pt x="239" y="432"/>
                  </a:cubicBezTo>
                  <a:lnTo>
                    <a:pt x="239" y="440"/>
                  </a:lnTo>
                  <a:close/>
                  <a:moveTo>
                    <a:pt x="216" y="440"/>
                  </a:moveTo>
                  <a:cubicBezTo>
                    <a:pt x="231" y="440"/>
                    <a:pt x="231" y="440"/>
                    <a:pt x="231" y="440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16" y="432"/>
                    <a:pt x="216" y="432"/>
                    <a:pt x="216" y="432"/>
                  </a:cubicBezTo>
                  <a:lnTo>
                    <a:pt x="216" y="440"/>
                  </a:lnTo>
                  <a:close/>
                  <a:moveTo>
                    <a:pt x="193" y="439"/>
                  </a:moveTo>
                  <a:cubicBezTo>
                    <a:pt x="198" y="440"/>
                    <a:pt x="203" y="440"/>
                    <a:pt x="208" y="440"/>
                  </a:cubicBezTo>
                  <a:cubicBezTo>
                    <a:pt x="208" y="432"/>
                    <a:pt x="208" y="432"/>
                    <a:pt x="208" y="432"/>
                  </a:cubicBezTo>
                  <a:cubicBezTo>
                    <a:pt x="203" y="432"/>
                    <a:pt x="198" y="432"/>
                    <a:pt x="194" y="431"/>
                  </a:cubicBezTo>
                  <a:cubicBezTo>
                    <a:pt x="193" y="439"/>
                    <a:pt x="193" y="439"/>
                    <a:pt x="193" y="439"/>
                  </a:cubicBezTo>
                  <a:close/>
                  <a:moveTo>
                    <a:pt x="170" y="436"/>
                  </a:moveTo>
                  <a:cubicBezTo>
                    <a:pt x="175" y="437"/>
                    <a:pt x="180" y="438"/>
                    <a:pt x="185" y="438"/>
                  </a:cubicBezTo>
                  <a:cubicBezTo>
                    <a:pt x="186" y="431"/>
                    <a:pt x="186" y="431"/>
                    <a:pt x="186" y="431"/>
                  </a:cubicBezTo>
                  <a:cubicBezTo>
                    <a:pt x="181" y="430"/>
                    <a:pt x="176" y="429"/>
                    <a:pt x="171" y="428"/>
                  </a:cubicBezTo>
                  <a:cubicBezTo>
                    <a:pt x="170" y="436"/>
                    <a:pt x="170" y="436"/>
                    <a:pt x="170" y="436"/>
                  </a:cubicBezTo>
                  <a:close/>
                  <a:moveTo>
                    <a:pt x="147" y="430"/>
                  </a:moveTo>
                  <a:cubicBezTo>
                    <a:pt x="152" y="431"/>
                    <a:pt x="157" y="433"/>
                    <a:pt x="162" y="434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159" y="425"/>
                    <a:pt x="155" y="424"/>
                    <a:pt x="150" y="422"/>
                  </a:cubicBezTo>
                  <a:cubicBezTo>
                    <a:pt x="147" y="430"/>
                    <a:pt x="147" y="430"/>
                    <a:pt x="147" y="430"/>
                  </a:cubicBezTo>
                  <a:close/>
                  <a:moveTo>
                    <a:pt x="126" y="421"/>
                  </a:moveTo>
                  <a:cubicBezTo>
                    <a:pt x="130" y="423"/>
                    <a:pt x="135" y="425"/>
                    <a:pt x="140" y="427"/>
                  </a:cubicBezTo>
                  <a:cubicBezTo>
                    <a:pt x="143" y="420"/>
                    <a:pt x="143" y="420"/>
                    <a:pt x="143" y="420"/>
                  </a:cubicBezTo>
                  <a:cubicBezTo>
                    <a:pt x="138" y="418"/>
                    <a:pt x="133" y="416"/>
                    <a:pt x="129" y="414"/>
                  </a:cubicBezTo>
                  <a:cubicBezTo>
                    <a:pt x="126" y="421"/>
                    <a:pt x="126" y="421"/>
                    <a:pt x="126" y="421"/>
                  </a:cubicBezTo>
                  <a:close/>
                  <a:moveTo>
                    <a:pt x="105" y="410"/>
                  </a:moveTo>
                  <a:cubicBezTo>
                    <a:pt x="110" y="413"/>
                    <a:pt x="114" y="415"/>
                    <a:pt x="119" y="41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18" y="409"/>
                    <a:pt x="113" y="406"/>
                    <a:pt x="109" y="404"/>
                  </a:cubicBezTo>
                  <a:cubicBezTo>
                    <a:pt x="105" y="410"/>
                    <a:pt x="105" y="410"/>
                    <a:pt x="105" y="410"/>
                  </a:cubicBezTo>
                  <a:close/>
                  <a:moveTo>
                    <a:pt x="86" y="397"/>
                  </a:moveTo>
                  <a:cubicBezTo>
                    <a:pt x="90" y="400"/>
                    <a:pt x="94" y="403"/>
                    <a:pt x="99" y="406"/>
                  </a:cubicBezTo>
                  <a:cubicBezTo>
                    <a:pt x="103" y="400"/>
                    <a:pt x="103" y="400"/>
                    <a:pt x="103" y="400"/>
                  </a:cubicBezTo>
                  <a:cubicBezTo>
                    <a:pt x="99" y="397"/>
                    <a:pt x="95" y="394"/>
                    <a:pt x="91" y="391"/>
                  </a:cubicBezTo>
                  <a:lnTo>
                    <a:pt x="86" y="397"/>
                  </a:lnTo>
                  <a:close/>
                  <a:moveTo>
                    <a:pt x="68" y="382"/>
                  </a:moveTo>
                  <a:cubicBezTo>
                    <a:pt x="72" y="386"/>
                    <a:pt x="76" y="389"/>
                    <a:pt x="80" y="393"/>
                  </a:cubicBezTo>
                  <a:cubicBezTo>
                    <a:pt x="85" y="387"/>
                    <a:pt x="85" y="387"/>
                    <a:pt x="85" y="387"/>
                  </a:cubicBezTo>
                  <a:cubicBezTo>
                    <a:pt x="81" y="383"/>
                    <a:pt x="77" y="380"/>
                    <a:pt x="73" y="377"/>
                  </a:cubicBezTo>
                  <a:cubicBezTo>
                    <a:pt x="68" y="382"/>
                    <a:pt x="68" y="382"/>
                    <a:pt x="68" y="382"/>
                  </a:cubicBezTo>
                  <a:close/>
                  <a:moveTo>
                    <a:pt x="52" y="366"/>
                  </a:moveTo>
                  <a:cubicBezTo>
                    <a:pt x="55" y="370"/>
                    <a:pt x="59" y="373"/>
                    <a:pt x="63" y="377"/>
                  </a:cubicBezTo>
                  <a:cubicBezTo>
                    <a:pt x="68" y="372"/>
                    <a:pt x="68" y="372"/>
                    <a:pt x="68" y="372"/>
                  </a:cubicBezTo>
                  <a:cubicBezTo>
                    <a:pt x="65" y="368"/>
                    <a:pt x="61" y="364"/>
                    <a:pt x="58" y="361"/>
                  </a:cubicBezTo>
                  <a:cubicBezTo>
                    <a:pt x="52" y="366"/>
                    <a:pt x="52" y="366"/>
                    <a:pt x="52" y="366"/>
                  </a:cubicBezTo>
                  <a:close/>
                  <a:moveTo>
                    <a:pt x="38" y="347"/>
                  </a:moveTo>
                  <a:cubicBezTo>
                    <a:pt x="41" y="352"/>
                    <a:pt x="44" y="356"/>
                    <a:pt x="47" y="360"/>
                  </a:cubicBezTo>
                  <a:cubicBezTo>
                    <a:pt x="53" y="355"/>
                    <a:pt x="53" y="355"/>
                    <a:pt x="53" y="355"/>
                  </a:cubicBezTo>
                  <a:cubicBezTo>
                    <a:pt x="50" y="351"/>
                    <a:pt x="47" y="347"/>
                    <a:pt x="44" y="343"/>
                  </a:cubicBezTo>
                  <a:cubicBezTo>
                    <a:pt x="38" y="347"/>
                    <a:pt x="38" y="347"/>
                    <a:pt x="38" y="347"/>
                  </a:cubicBezTo>
                  <a:close/>
                  <a:moveTo>
                    <a:pt x="26" y="327"/>
                  </a:moveTo>
                  <a:cubicBezTo>
                    <a:pt x="28" y="332"/>
                    <a:pt x="31" y="336"/>
                    <a:pt x="34" y="341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37" y="332"/>
                    <a:pt x="35" y="328"/>
                    <a:pt x="33" y="324"/>
                  </a:cubicBezTo>
                  <a:cubicBezTo>
                    <a:pt x="26" y="327"/>
                    <a:pt x="26" y="327"/>
                    <a:pt x="26" y="327"/>
                  </a:cubicBezTo>
                  <a:close/>
                  <a:moveTo>
                    <a:pt x="16" y="306"/>
                  </a:moveTo>
                  <a:cubicBezTo>
                    <a:pt x="18" y="311"/>
                    <a:pt x="20" y="316"/>
                    <a:pt x="22" y="321"/>
                  </a:cubicBezTo>
                  <a:cubicBezTo>
                    <a:pt x="29" y="317"/>
                    <a:pt x="29" y="317"/>
                    <a:pt x="29" y="317"/>
                  </a:cubicBezTo>
                  <a:cubicBezTo>
                    <a:pt x="27" y="313"/>
                    <a:pt x="25" y="308"/>
                    <a:pt x="23" y="304"/>
                  </a:cubicBezTo>
                  <a:cubicBezTo>
                    <a:pt x="16" y="306"/>
                    <a:pt x="16" y="306"/>
                    <a:pt x="16" y="306"/>
                  </a:cubicBezTo>
                  <a:close/>
                  <a:moveTo>
                    <a:pt x="8" y="284"/>
                  </a:moveTo>
                  <a:cubicBezTo>
                    <a:pt x="10" y="289"/>
                    <a:pt x="11" y="294"/>
                    <a:pt x="13" y="299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9" y="292"/>
                    <a:pt x="17" y="287"/>
                    <a:pt x="16" y="282"/>
                  </a:cubicBezTo>
                  <a:cubicBezTo>
                    <a:pt x="8" y="284"/>
                    <a:pt x="8" y="284"/>
                    <a:pt x="8" y="284"/>
                  </a:cubicBezTo>
                  <a:close/>
                  <a:moveTo>
                    <a:pt x="3" y="262"/>
                  </a:moveTo>
                  <a:cubicBezTo>
                    <a:pt x="4" y="267"/>
                    <a:pt x="5" y="272"/>
                    <a:pt x="6" y="277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3" y="270"/>
                    <a:pt x="12" y="265"/>
                    <a:pt x="11" y="261"/>
                  </a:cubicBezTo>
                  <a:cubicBezTo>
                    <a:pt x="3" y="262"/>
                    <a:pt x="3" y="262"/>
                    <a:pt x="3" y="262"/>
                  </a:cubicBezTo>
                  <a:close/>
                  <a:moveTo>
                    <a:pt x="0" y="239"/>
                  </a:moveTo>
                  <a:cubicBezTo>
                    <a:pt x="1" y="244"/>
                    <a:pt x="1" y="249"/>
                    <a:pt x="2" y="254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9" y="248"/>
                    <a:pt x="9" y="243"/>
                    <a:pt x="8" y="238"/>
                  </a:cubicBezTo>
                  <a:cubicBezTo>
                    <a:pt x="0" y="239"/>
                    <a:pt x="0" y="239"/>
                    <a:pt x="0" y="239"/>
                  </a:cubicBezTo>
                  <a:close/>
                  <a:moveTo>
                    <a:pt x="0" y="21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0" y="228"/>
                    <a:pt x="0" y="229"/>
                    <a:pt x="0" y="231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29"/>
                    <a:pt x="8" y="228"/>
                    <a:pt x="8" y="226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0" y="216"/>
                    <a:pt x="0" y="216"/>
                    <a:pt x="0" y="216"/>
                  </a:cubicBezTo>
                  <a:close/>
                  <a:moveTo>
                    <a:pt x="1" y="192"/>
                  </a:moveTo>
                  <a:cubicBezTo>
                    <a:pt x="1" y="198"/>
                    <a:pt x="0" y="203"/>
                    <a:pt x="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8" y="203"/>
                    <a:pt x="8" y="198"/>
                    <a:pt x="9" y="193"/>
                  </a:cubicBezTo>
                  <a:cubicBezTo>
                    <a:pt x="1" y="192"/>
                    <a:pt x="1" y="192"/>
                    <a:pt x="1" y="192"/>
                  </a:cubicBezTo>
                  <a:close/>
                  <a:moveTo>
                    <a:pt x="5" y="170"/>
                  </a:moveTo>
                  <a:cubicBezTo>
                    <a:pt x="4" y="175"/>
                    <a:pt x="3" y="180"/>
                    <a:pt x="2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1" y="181"/>
                    <a:pt x="11" y="176"/>
                    <a:pt x="13" y="171"/>
                  </a:cubicBezTo>
                  <a:cubicBezTo>
                    <a:pt x="5" y="170"/>
                    <a:pt x="5" y="170"/>
                    <a:pt x="5" y="170"/>
                  </a:cubicBezTo>
                  <a:close/>
                  <a:moveTo>
                    <a:pt x="11" y="147"/>
                  </a:moveTo>
                  <a:cubicBezTo>
                    <a:pt x="9" y="152"/>
                    <a:pt x="8" y="157"/>
                    <a:pt x="7" y="1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59"/>
                    <a:pt x="17" y="154"/>
                    <a:pt x="18" y="150"/>
                  </a:cubicBezTo>
                  <a:cubicBezTo>
                    <a:pt x="11" y="147"/>
                    <a:pt x="11" y="147"/>
                    <a:pt x="11" y="147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4881563" y="3425825"/>
              <a:ext cx="179388" cy="179388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5076825" y="3425825"/>
              <a:ext cx="179388" cy="179388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4881563" y="3621088"/>
              <a:ext cx="179388" cy="180975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076825" y="3621088"/>
              <a:ext cx="179388" cy="18097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5407025" y="3154363"/>
              <a:ext cx="269875" cy="857250"/>
            </a:xfrm>
            <a:custGeom>
              <a:avLst/>
              <a:gdLst>
                <a:gd name="T0" fmla="*/ 72 w 72"/>
                <a:gd name="T1" fmla="*/ 8 h 228"/>
                <a:gd name="T2" fmla="*/ 66 w 72"/>
                <a:gd name="T3" fmla="*/ 1 h 228"/>
                <a:gd name="T4" fmla="*/ 49 w 72"/>
                <a:gd name="T5" fmla="*/ 18 h 228"/>
                <a:gd name="T6" fmla="*/ 58 w 72"/>
                <a:gd name="T7" fmla="*/ 3 h 228"/>
                <a:gd name="T8" fmla="*/ 49 w 72"/>
                <a:gd name="T9" fmla="*/ 18 h 228"/>
                <a:gd name="T10" fmla="*/ 45 w 72"/>
                <a:gd name="T11" fmla="*/ 23 h 228"/>
                <a:gd name="T12" fmla="*/ 33 w 72"/>
                <a:gd name="T13" fmla="*/ 35 h 228"/>
                <a:gd name="T14" fmla="*/ 40 w 72"/>
                <a:gd name="T15" fmla="*/ 58 h 228"/>
                <a:gd name="T16" fmla="*/ 32 w 72"/>
                <a:gd name="T17" fmla="*/ 43 h 228"/>
                <a:gd name="T18" fmla="*/ 40 w 72"/>
                <a:gd name="T19" fmla="*/ 58 h 228"/>
                <a:gd name="T20" fmla="*/ 40 w 72"/>
                <a:gd name="T21" fmla="*/ 78 h 228"/>
                <a:gd name="T22" fmla="*/ 32 w 72"/>
                <a:gd name="T23" fmla="*/ 65 h 228"/>
                <a:gd name="T24" fmla="*/ 32 w 72"/>
                <a:gd name="T25" fmla="*/ 80 h 228"/>
                <a:gd name="T26" fmla="*/ 30 w 72"/>
                <a:gd name="T27" fmla="*/ 104 h 228"/>
                <a:gd name="T28" fmla="*/ 31 w 72"/>
                <a:gd name="T29" fmla="*/ 87 h 228"/>
                <a:gd name="T30" fmla="*/ 30 w 72"/>
                <a:gd name="T31" fmla="*/ 104 h 228"/>
                <a:gd name="T32" fmla="*/ 24 w 72"/>
                <a:gd name="T33" fmla="*/ 110 h 228"/>
                <a:gd name="T34" fmla="*/ 8 w 72"/>
                <a:gd name="T35" fmla="*/ 110 h 228"/>
                <a:gd name="T36" fmla="*/ 15 w 72"/>
                <a:gd name="T37" fmla="*/ 114 h 228"/>
                <a:gd name="T38" fmla="*/ 0 w 72"/>
                <a:gd name="T39" fmla="*/ 118 h 228"/>
                <a:gd name="T40" fmla="*/ 1 w 72"/>
                <a:gd name="T41" fmla="*/ 110 h 228"/>
                <a:gd name="T42" fmla="*/ 0 w 72"/>
                <a:gd name="T43" fmla="*/ 118 h 228"/>
                <a:gd name="T44" fmla="*/ 15 w 72"/>
                <a:gd name="T45" fmla="*/ 114 h 228"/>
                <a:gd name="T46" fmla="*/ 23 w 72"/>
                <a:gd name="T47" fmla="*/ 118 h 228"/>
                <a:gd name="T48" fmla="*/ 28 w 72"/>
                <a:gd name="T49" fmla="*/ 134 h 228"/>
                <a:gd name="T50" fmla="*/ 40 w 72"/>
                <a:gd name="T51" fmla="*/ 154 h 228"/>
                <a:gd name="T52" fmla="*/ 38 w 72"/>
                <a:gd name="T53" fmla="*/ 137 h 228"/>
                <a:gd name="T54" fmla="*/ 32 w 72"/>
                <a:gd name="T55" fmla="*/ 150 h 228"/>
                <a:gd name="T56" fmla="*/ 40 w 72"/>
                <a:gd name="T57" fmla="*/ 154 h 228"/>
                <a:gd name="T58" fmla="*/ 40 w 72"/>
                <a:gd name="T59" fmla="*/ 161 h 228"/>
                <a:gd name="T60" fmla="*/ 32 w 72"/>
                <a:gd name="T61" fmla="*/ 177 h 228"/>
                <a:gd name="T62" fmla="*/ 41 w 72"/>
                <a:gd name="T63" fmla="*/ 198 h 228"/>
                <a:gd name="T64" fmla="*/ 40 w 72"/>
                <a:gd name="T65" fmla="*/ 184 h 228"/>
                <a:gd name="T66" fmla="*/ 32 w 72"/>
                <a:gd name="T67" fmla="*/ 189 h 228"/>
                <a:gd name="T68" fmla="*/ 41 w 72"/>
                <a:gd name="T69" fmla="*/ 198 h 228"/>
                <a:gd name="T70" fmla="*/ 44 w 72"/>
                <a:gd name="T71" fmla="*/ 204 h 228"/>
                <a:gd name="T72" fmla="*/ 48 w 72"/>
                <a:gd name="T73" fmla="*/ 221 h 228"/>
                <a:gd name="T74" fmla="*/ 72 w 72"/>
                <a:gd name="T75" fmla="*/ 221 h 228"/>
                <a:gd name="T76" fmla="*/ 56 w 72"/>
                <a:gd name="T77" fmla="*/ 225 h 228"/>
                <a:gd name="T78" fmla="*/ 72 w 72"/>
                <a:gd name="T79" fmla="*/ 2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" h="228">
                  <a:moveTo>
                    <a:pt x="67" y="8"/>
                  </a:moveTo>
                  <a:cubicBezTo>
                    <a:pt x="69" y="8"/>
                    <a:pt x="70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lnTo>
                    <a:pt x="67" y="8"/>
                  </a:lnTo>
                  <a:close/>
                  <a:moveTo>
                    <a:pt x="49" y="18"/>
                  </a:moveTo>
                  <a:cubicBezTo>
                    <a:pt x="52" y="14"/>
                    <a:pt x="56" y="12"/>
                    <a:pt x="60" y="10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2" y="5"/>
                    <a:pt x="48" y="8"/>
                    <a:pt x="44" y="12"/>
                  </a:cubicBezTo>
                  <a:cubicBezTo>
                    <a:pt x="49" y="18"/>
                    <a:pt x="49" y="18"/>
                    <a:pt x="49" y="18"/>
                  </a:cubicBezTo>
                  <a:close/>
                  <a:moveTo>
                    <a:pt x="40" y="36"/>
                  </a:moveTo>
                  <a:cubicBezTo>
                    <a:pt x="41" y="31"/>
                    <a:pt x="43" y="27"/>
                    <a:pt x="45" y="2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23"/>
                    <a:pt x="33" y="29"/>
                    <a:pt x="33" y="35"/>
                  </a:cubicBezTo>
                  <a:lnTo>
                    <a:pt x="40" y="36"/>
                  </a:lnTo>
                  <a:close/>
                  <a:moveTo>
                    <a:pt x="40" y="58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40" y="58"/>
                  </a:lnTo>
                  <a:close/>
                  <a:moveTo>
                    <a:pt x="40" y="81"/>
                  </a:moveTo>
                  <a:cubicBezTo>
                    <a:pt x="40" y="80"/>
                    <a:pt x="40" y="79"/>
                    <a:pt x="40" y="78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9"/>
                    <a:pt x="32" y="80"/>
                    <a:pt x="32" y="80"/>
                  </a:cubicBezTo>
                  <a:cubicBezTo>
                    <a:pt x="40" y="81"/>
                    <a:pt x="40" y="81"/>
                    <a:pt x="40" y="81"/>
                  </a:cubicBezTo>
                  <a:close/>
                  <a:moveTo>
                    <a:pt x="30" y="104"/>
                  </a:moveTo>
                  <a:cubicBezTo>
                    <a:pt x="34" y="100"/>
                    <a:pt x="37" y="95"/>
                    <a:pt x="38" y="89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0" y="92"/>
                    <a:pt x="27" y="96"/>
                    <a:pt x="25" y="99"/>
                  </a:cubicBezTo>
                  <a:lnTo>
                    <a:pt x="30" y="104"/>
                  </a:lnTo>
                  <a:close/>
                  <a:moveTo>
                    <a:pt x="9" y="117"/>
                  </a:moveTo>
                  <a:cubicBezTo>
                    <a:pt x="15" y="116"/>
                    <a:pt x="20" y="113"/>
                    <a:pt x="24" y="11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6" y="106"/>
                    <a:pt x="12" y="108"/>
                    <a:pt x="8" y="110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5" y="114"/>
                  </a:moveTo>
                  <a:cubicBezTo>
                    <a:pt x="11" y="112"/>
                    <a:pt x="5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" y="118"/>
                    <a:pt x="9" y="119"/>
                    <a:pt x="12" y="121"/>
                  </a:cubicBezTo>
                  <a:cubicBezTo>
                    <a:pt x="15" y="114"/>
                    <a:pt x="15" y="114"/>
                    <a:pt x="15" y="114"/>
                  </a:cubicBezTo>
                  <a:close/>
                  <a:moveTo>
                    <a:pt x="34" y="130"/>
                  </a:moveTo>
                  <a:cubicBezTo>
                    <a:pt x="31" y="125"/>
                    <a:pt x="27" y="121"/>
                    <a:pt x="23" y="118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22" y="127"/>
                    <a:pt x="25" y="130"/>
                    <a:pt x="28" y="134"/>
                  </a:cubicBezTo>
                  <a:cubicBezTo>
                    <a:pt x="34" y="130"/>
                    <a:pt x="34" y="130"/>
                    <a:pt x="34" y="130"/>
                  </a:cubicBezTo>
                  <a:close/>
                  <a:moveTo>
                    <a:pt x="40" y="154"/>
                  </a:moveTo>
                  <a:cubicBezTo>
                    <a:pt x="40" y="150"/>
                    <a:pt x="40" y="150"/>
                    <a:pt x="40" y="150"/>
                  </a:cubicBezTo>
                  <a:cubicBezTo>
                    <a:pt x="40" y="146"/>
                    <a:pt x="39" y="142"/>
                    <a:pt x="38" y="137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2" y="143"/>
                    <a:pt x="32" y="147"/>
                    <a:pt x="32" y="150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0" y="177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77"/>
                    <a:pt x="32" y="177"/>
                    <a:pt x="32" y="177"/>
                  </a:cubicBezTo>
                  <a:lnTo>
                    <a:pt x="40" y="177"/>
                  </a:lnTo>
                  <a:close/>
                  <a:moveTo>
                    <a:pt x="41" y="198"/>
                  </a:moveTo>
                  <a:cubicBezTo>
                    <a:pt x="40" y="195"/>
                    <a:pt x="40" y="192"/>
                    <a:pt x="40" y="189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2" y="193"/>
                    <a:pt x="33" y="197"/>
                    <a:pt x="34" y="200"/>
                  </a:cubicBezTo>
                  <a:cubicBezTo>
                    <a:pt x="41" y="198"/>
                    <a:pt x="41" y="198"/>
                    <a:pt x="41" y="198"/>
                  </a:cubicBezTo>
                  <a:close/>
                  <a:moveTo>
                    <a:pt x="53" y="214"/>
                  </a:moveTo>
                  <a:cubicBezTo>
                    <a:pt x="49" y="212"/>
                    <a:pt x="46" y="208"/>
                    <a:pt x="44" y="204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40" y="213"/>
                    <a:pt x="44" y="217"/>
                    <a:pt x="48" y="221"/>
                  </a:cubicBezTo>
                  <a:cubicBezTo>
                    <a:pt x="53" y="214"/>
                    <a:pt x="53" y="214"/>
                    <a:pt x="53" y="214"/>
                  </a:cubicBezTo>
                  <a:close/>
                  <a:moveTo>
                    <a:pt x="72" y="221"/>
                  </a:moveTo>
                  <a:cubicBezTo>
                    <a:pt x="67" y="221"/>
                    <a:pt x="63" y="220"/>
                    <a:pt x="59" y="218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7"/>
                    <a:pt x="66" y="228"/>
                    <a:pt x="72" y="228"/>
                  </a:cubicBezTo>
                  <a:cubicBezTo>
                    <a:pt x="72" y="221"/>
                    <a:pt x="72" y="221"/>
                    <a:pt x="72" y="22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120683" y="2810762"/>
            <a:ext cx="2219790" cy="2192944"/>
            <a:chOff x="7961313" y="2755900"/>
            <a:chExt cx="2176462" cy="2150140"/>
          </a:xfrm>
        </p:grpSpPr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8486775" y="2755900"/>
              <a:ext cx="1651000" cy="1655763"/>
            </a:xfrm>
            <a:custGeom>
              <a:avLst/>
              <a:gdLst>
                <a:gd name="T0" fmla="*/ 392 w 440"/>
                <a:gd name="T1" fmla="*/ 429 h 440"/>
                <a:gd name="T2" fmla="*/ 399 w 440"/>
                <a:gd name="T3" fmla="*/ 427 h 440"/>
                <a:gd name="T4" fmla="*/ 423 w 440"/>
                <a:gd name="T5" fmla="*/ 419 h 440"/>
                <a:gd name="T6" fmla="*/ 440 w 440"/>
                <a:gd name="T7" fmla="*/ 381 h 440"/>
                <a:gd name="T8" fmla="*/ 432 w 440"/>
                <a:gd name="T9" fmla="*/ 358 h 440"/>
                <a:gd name="T10" fmla="*/ 432 w 440"/>
                <a:gd name="T11" fmla="*/ 310 h 440"/>
                <a:gd name="T12" fmla="*/ 432 w 440"/>
                <a:gd name="T13" fmla="*/ 303 h 440"/>
                <a:gd name="T14" fmla="*/ 440 w 440"/>
                <a:gd name="T15" fmla="*/ 279 h 440"/>
                <a:gd name="T16" fmla="*/ 440 w 440"/>
                <a:gd name="T17" fmla="*/ 240 h 440"/>
                <a:gd name="T18" fmla="*/ 432 w 440"/>
                <a:gd name="T19" fmla="*/ 216 h 440"/>
                <a:gd name="T20" fmla="*/ 432 w 440"/>
                <a:gd name="T21" fmla="*/ 169 h 440"/>
                <a:gd name="T22" fmla="*/ 432 w 440"/>
                <a:gd name="T23" fmla="*/ 161 h 440"/>
                <a:gd name="T24" fmla="*/ 440 w 440"/>
                <a:gd name="T25" fmla="*/ 138 h 440"/>
                <a:gd name="T26" fmla="*/ 440 w 440"/>
                <a:gd name="T27" fmla="*/ 98 h 440"/>
                <a:gd name="T28" fmla="*/ 432 w 440"/>
                <a:gd name="T29" fmla="*/ 75 h 440"/>
                <a:gd name="T30" fmla="*/ 438 w 440"/>
                <a:gd name="T31" fmla="*/ 51 h 440"/>
                <a:gd name="T32" fmla="*/ 421 w 440"/>
                <a:gd name="T33" fmla="*/ 33 h 440"/>
                <a:gd name="T34" fmla="*/ 385 w 440"/>
                <a:gd name="T35" fmla="*/ 9 h 440"/>
                <a:gd name="T36" fmla="*/ 374 w 440"/>
                <a:gd name="T37" fmla="*/ 8 h 440"/>
                <a:gd name="T38" fmla="*/ 339 w 440"/>
                <a:gd name="T39" fmla="*/ 8 h 440"/>
                <a:gd name="T40" fmla="*/ 331 w 440"/>
                <a:gd name="T41" fmla="*/ 8 h 440"/>
                <a:gd name="T42" fmla="*/ 307 w 440"/>
                <a:gd name="T43" fmla="*/ 0 h 440"/>
                <a:gd name="T44" fmla="*/ 268 w 440"/>
                <a:gd name="T45" fmla="*/ 0 h 440"/>
                <a:gd name="T46" fmla="*/ 244 w 440"/>
                <a:gd name="T47" fmla="*/ 8 h 440"/>
                <a:gd name="T48" fmla="*/ 197 w 440"/>
                <a:gd name="T49" fmla="*/ 8 h 440"/>
                <a:gd name="T50" fmla="*/ 189 w 440"/>
                <a:gd name="T51" fmla="*/ 8 h 440"/>
                <a:gd name="T52" fmla="*/ 166 w 440"/>
                <a:gd name="T53" fmla="*/ 0 h 440"/>
                <a:gd name="T54" fmla="*/ 127 w 440"/>
                <a:gd name="T55" fmla="*/ 0 h 440"/>
                <a:gd name="T56" fmla="*/ 103 w 440"/>
                <a:gd name="T57" fmla="*/ 8 h 440"/>
                <a:gd name="T58" fmla="*/ 57 w 440"/>
                <a:gd name="T59" fmla="*/ 9 h 440"/>
                <a:gd name="T60" fmla="*/ 57 w 440"/>
                <a:gd name="T61" fmla="*/ 9 h 440"/>
                <a:gd name="T62" fmla="*/ 20 w 440"/>
                <a:gd name="T63" fmla="*/ 31 h 440"/>
                <a:gd name="T64" fmla="*/ 16 w 440"/>
                <a:gd name="T65" fmla="*/ 37 h 440"/>
                <a:gd name="T66" fmla="*/ 9 w 440"/>
                <a:gd name="T67" fmla="*/ 58 h 440"/>
                <a:gd name="T68" fmla="*/ 8 w 440"/>
                <a:gd name="T69" fmla="*/ 81 h 440"/>
                <a:gd name="T70" fmla="*/ 0 w 440"/>
                <a:gd name="T71" fmla="*/ 105 h 440"/>
                <a:gd name="T72" fmla="*/ 0 w 440"/>
                <a:gd name="T73" fmla="*/ 144 h 440"/>
                <a:gd name="T74" fmla="*/ 8 w 440"/>
                <a:gd name="T75" fmla="*/ 167 h 440"/>
                <a:gd name="T76" fmla="*/ 8 w 440"/>
                <a:gd name="T77" fmla="*/ 215 h 440"/>
                <a:gd name="T78" fmla="*/ 8 w 440"/>
                <a:gd name="T79" fmla="*/ 222 h 440"/>
                <a:gd name="T80" fmla="*/ 0 w 440"/>
                <a:gd name="T81" fmla="*/ 246 h 440"/>
                <a:gd name="T82" fmla="*/ 0 w 440"/>
                <a:gd name="T83" fmla="*/ 285 h 440"/>
                <a:gd name="T84" fmla="*/ 8 w 440"/>
                <a:gd name="T85" fmla="*/ 309 h 440"/>
                <a:gd name="T86" fmla="*/ 8 w 440"/>
                <a:gd name="T87" fmla="*/ 356 h 440"/>
                <a:gd name="T88" fmla="*/ 8 w 440"/>
                <a:gd name="T89" fmla="*/ 374 h 440"/>
                <a:gd name="T90" fmla="*/ 14 w 440"/>
                <a:gd name="T91" fmla="*/ 400 h 440"/>
                <a:gd name="T92" fmla="*/ 18 w 440"/>
                <a:gd name="T93" fmla="*/ 406 h 440"/>
                <a:gd name="T94" fmla="*/ 29 w 440"/>
                <a:gd name="T95" fmla="*/ 429 h 440"/>
                <a:gd name="T96" fmla="*/ 51 w 440"/>
                <a:gd name="T97" fmla="*/ 439 h 440"/>
                <a:gd name="T98" fmla="*/ 76 w 440"/>
                <a:gd name="T99" fmla="*/ 440 h 440"/>
                <a:gd name="T100" fmla="*/ 115 w 440"/>
                <a:gd name="T101" fmla="*/ 440 h 440"/>
                <a:gd name="T102" fmla="*/ 138 w 440"/>
                <a:gd name="T103" fmla="*/ 432 h 440"/>
                <a:gd name="T104" fmla="*/ 186 w 440"/>
                <a:gd name="T105" fmla="*/ 432 h 440"/>
                <a:gd name="T106" fmla="*/ 193 w 440"/>
                <a:gd name="T107" fmla="*/ 432 h 440"/>
                <a:gd name="T108" fmla="*/ 217 w 440"/>
                <a:gd name="T109" fmla="*/ 440 h 440"/>
                <a:gd name="T110" fmla="*/ 256 w 440"/>
                <a:gd name="T111" fmla="*/ 440 h 440"/>
                <a:gd name="T112" fmla="*/ 280 w 440"/>
                <a:gd name="T113" fmla="*/ 432 h 440"/>
                <a:gd name="T114" fmla="*/ 327 w 440"/>
                <a:gd name="T115" fmla="*/ 432 h 440"/>
                <a:gd name="T116" fmla="*/ 335 w 440"/>
                <a:gd name="T117" fmla="*/ 4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0" h="440">
                  <a:moveTo>
                    <a:pt x="374" y="432"/>
                  </a:moveTo>
                  <a:cubicBezTo>
                    <a:pt x="358" y="432"/>
                    <a:pt x="358" y="432"/>
                    <a:pt x="358" y="432"/>
                  </a:cubicBezTo>
                  <a:cubicBezTo>
                    <a:pt x="358" y="440"/>
                    <a:pt x="358" y="440"/>
                    <a:pt x="358" y="440"/>
                  </a:cubicBezTo>
                  <a:cubicBezTo>
                    <a:pt x="374" y="440"/>
                    <a:pt x="374" y="440"/>
                    <a:pt x="374" y="440"/>
                  </a:cubicBezTo>
                  <a:lnTo>
                    <a:pt x="374" y="432"/>
                  </a:lnTo>
                  <a:close/>
                  <a:moveTo>
                    <a:pt x="392" y="429"/>
                  </a:moveTo>
                  <a:cubicBezTo>
                    <a:pt x="388" y="431"/>
                    <a:pt x="383" y="432"/>
                    <a:pt x="378" y="432"/>
                  </a:cubicBezTo>
                  <a:cubicBezTo>
                    <a:pt x="379" y="440"/>
                    <a:pt x="379" y="440"/>
                    <a:pt x="379" y="440"/>
                  </a:cubicBezTo>
                  <a:cubicBezTo>
                    <a:pt x="384" y="440"/>
                    <a:pt x="390" y="439"/>
                    <a:pt x="395" y="437"/>
                  </a:cubicBezTo>
                  <a:cubicBezTo>
                    <a:pt x="392" y="429"/>
                    <a:pt x="392" y="429"/>
                    <a:pt x="392" y="429"/>
                  </a:cubicBezTo>
                  <a:close/>
                  <a:moveTo>
                    <a:pt x="411" y="419"/>
                  </a:moveTo>
                  <a:cubicBezTo>
                    <a:pt x="408" y="422"/>
                    <a:pt x="404" y="424"/>
                    <a:pt x="399" y="427"/>
                  </a:cubicBezTo>
                  <a:cubicBezTo>
                    <a:pt x="403" y="434"/>
                    <a:pt x="403" y="434"/>
                    <a:pt x="403" y="434"/>
                  </a:cubicBezTo>
                  <a:cubicBezTo>
                    <a:pt x="408" y="431"/>
                    <a:pt x="412" y="428"/>
                    <a:pt x="417" y="425"/>
                  </a:cubicBezTo>
                  <a:cubicBezTo>
                    <a:pt x="411" y="419"/>
                    <a:pt x="411" y="419"/>
                    <a:pt x="411" y="419"/>
                  </a:cubicBezTo>
                  <a:close/>
                  <a:moveTo>
                    <a:pt x="425" y="402"/>
                  </a:moveTo>
                  <a:cubicBezTo>
                    <a:pt x="423" y="406"/>
                    <a:pt x="420" y="410"/>
                    <a:pt x="417" y="413"/>
                  </a:cubicBezTo>
                  <a:cubicBezTo>
                    <a:pt x="423" y="419"/>
                    <a:pt x="423" y="419"/>
                    <a:pt x="423" y="419"/>
                  </a:cubicBezTo>
                  <a:cubicBezTo>
                    <a:pt x="426" y="415"/>
                    <a:pt x="430" y="410"/>
                    <a:pt x="432" y="405"/>
                  </a:cubicBezTo>
                  <a:cubicBezTo>
                    <a:pt x="425" y="402"/>
                    <a:pt x="425" y="402"/>
                    <a:pt x="425" y="402"/>
                  </a:cubicBezTo>
                  <a:close/>
                  <a:moveTo>
                    <a:pt x="432" y="381"/>
                  </a:moveTo>
                  <a:cubicBezTo>
                    <a:pt x="431" y="386"/>
                    <a:pt x="430" y="390"/>
                    <a:pt x="428" y="395"/>
                  </a:cubicBezTo>
                  <a:cubicBezTo>
                    <a:pt x="436" y="398"/>
                    <a:pt x="436" y="398"/>
                    <a:pt x="436" y="398"/>
                  </a:cubicBezTo>
                  <a:cubicBezTo>
                    <a:pt x="438" y="393"/>
                    <a:pt x="439" y="387"/>
                    <a:pt x="440" y="381"/>
                  </a:cubicBezTo>
                  <a:cubicBezTo>
                    <a:pt x="432" y="381"/>
                    <a:pt x="432" y="381"/>
                    <a:pt x="432" y="381"/>
                  </a:cubicBezTo>
                  <a:close/>
                  <a:moveTo>
                    <a:pt x="432" y="358"/>
                  </a:moveTo>
                  <a:cubicBezTo>
                    <a:pt x="432" y="373"/>
                    <a:pt x="432" y="373"/>
                    <a:pt x="432" y="373"/>
                  </a:cubicBezTo>
                  <a:cubicBezTo>
                    <a:pt x="440" y="373"/>
                    <a:pt x="440" y="373"/>
                    <a:pt x="440" y="373"/>
                  </a:cubicBezTo>
                  <a:cubicBezTo>
                    <a:pt x="440" y="358"/>
                    <a:pt x="440" y="358"/>
                    <a:pt x="440" y="358"/>
                  </a:cubicBezTo>
                  <a:lnTo>
                    <a:pt x="432" y="358"/>
                  </a:lnTo>
                  <a:close/>
                  <a:moveTo>
                    <a:pt x="432" y="334"/>
                  </a:moveTo>
                  <a:cubicBezTo>
                    <a:pt x="432" y="350"/>
                    <a:pt x="432" y="350"/>
                    <a:pt x="432" y="350"/>
                  </a:cubicBezTo>
                  <a:cubicBezTo>
                    <a:pt x="440" y="350"/>
                    <a:pt x="440" y="350"/>
                    <a:pt x="440" y="350"/>
                  </a:cubicBezTo>
                  <a:cubicBezTo>
                    <a:pt x="440" y="334"/>
                    <a:pt x="440" y="334"/>
                    <a:pt x="440" y="334"/>
                  </a:cubicBezTo>
                  <a:lnTo>
                    <a:pt x="432" y="334"/>
                  </a:lnTo>
                  <a:close/>
                  <a:moveTo>
                    <a:pt x="432" y="310"/>
                  </a:moveTo>
                  <a:cubicBezTo>
                    <a:pt x="432" y="326"/>
                    <a:pt x="432" y="326"/>
                    <a:pt x="432" y="326"/>
                  </a:cubicBezTo>
                  <a:cubicBezTo>
                    <a:pt x="440" y="326"/>
                    <a:pt x="440" y="326"/>
                    <a:pt x="440" y="326"/>
                  </a:cubicBezTo>
                  <a:cubicBezTo>
                    <a:pt x="440" y="310"/>
                    <a:pt x="440" y="310"/>
                    <a:pt x="440" y="310"/>
                  </a:cubicBezTo>
                  <a:lnTo>
                    <a:pt x="432" y="310"/>
                  </a:lnTo>
                  <a:close/>
                  <a:moveTo>
                    <a:pt x="432" y="287"/>
                  </a:moveTo>
                  <a:cubicBezTo>
                    <a:pt x="432" y="303"/>
                    <a:pt x="432" y="303"/>
                    <a:pt x="432" y="303"/>
                  </a:cubicBezTo>
                  <a:cubicBezTo>
                    <a:pt x="440" y="303"/>
                    <a:pt x="440" y="303"/>
                    <a:pt x="440" y="303"/>
                  </a:cubicBezTo>
                  <a:cubicBezTo>
                    <a:pt x="440" y="287"/>
                    <a:pt x="440" y="287"/>
                    <a:pt x="440" y="287"/>
                  </a:cubicBezTo>
                  <a:lnTo>
                    <a:pt x="432" y="287"/>
                  </a:lnTo>
                  <a:close/>
                  <a:moveTo>
                    <a:pt x="432" y="263"/>
                  </a:moveTo>
                  <a:cubicBezTo>
                    <a:pt x="432" y="279"/>
                    <a:pt x="432" y="279"/>
                    <a:pt x="432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63"/>
                    <a:pt x="440" y="263"/>
                    <a:pt x="440" y="263"/>
                  </a:cubicBezTo>
                  <a:lnTo>
                    <a:pt x="432" y="263"/>
                  </a:lnTo>
                  <a:close/>
                  <a:moveTo>
                    <a:pt x="432" y="240"/>
                  </a:moveTo>
                  <a:cubicBezTo>
                    <a:pt x="432" y="255"/>
                    <a:pt x="432" y="255"/>
                    <a:pt x="432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40"/>
                    <a:pt x="440" y="240"/>
                    <a:pt x="440" y="240"/>
                  </a:cubicBezTo>
                  <a:lnTo>
                    <a:pt x="432" y="240"/>
                  </a:lnTo>
                  <a:close/>
                  <a:moveTo>
                    <a:pt x="432" y="216"/>
                  </a:moveTo>
                  <a:cubicBezTo>
                    <a:pt x="432" y="232"/>
                    <a:pt x="432" y="232"/>
                    <a:pt x="432" y="232"/>
                  </a:cubicBezTo>
                  <a:cubicBezTo>
                    <a:pt x="440" y="232"/>
                    <a:pt x="440" y="232"/>
                    <a:pt x="440" y="232"/>
                  </a:cubicBezTo>
                  <a:cubicBezTo>
                    <a:pt x="440" y="216"/>
                    <a:pt x="440" y="216"/>
                    <a:pt x="440" y="216"/>
                  </a:cubicBezTo>
                  <a:lnTo>
                    <a:pt x="432" y="216"/>
                  </a:lnTo>
                  <a:close/>
                  <a:moveTo>
                    <a:pt x="432" y="193"/>
                  </a:moveTo>
                  <a:cubicBezTo>
                    <a:pt x="432" y="208"/>
                    <a:pt x="432" y="208"/>
                    <a:pt x="432" y="208"/>
                  </a:cubicBezTo>
                  <a:cubicBezTo>
                    <a:pt x="440" y="208"/>
                    <a:pt x="440" y="208"/>
                    <a:pt x="440" y="208"/>
                  </a:cubicBezTo>
                  <a:cubicBezTo>
                    <a:pt x="440" y="193"/>
                    <a:pt x="440" y="193"/>
                    <a:pt x="440" y="193"/>
                  </a:cubicBezTo>
                  <a:lnTo>
                    <a:pt x="432" y="193"/>
                  </a:lnTo>
                  <a:close/>
                  <a:moveTo>
                    <a:pt x="432" y="169"/>
                  </a:moveTo>
                  <a:cubicBezTo>
                    <a:pt x="432" y="185"/>
                    <a:pt x="432" y="185"/>
                    <a:pt x="432" y="185"/>
                  </a:cubicBezTo>
                  <a:cubicBezTo>
                    <a:pt x="440" y="185"/>
                    <a:pt x="440" y="185"/>
                    <a:pt x="440" y="185"/>
                  </a:cubicBezTo>
                  <a:cubicBezTo>
                    <a:pt x="440" y="169"/>
                    <a:pt x="440" y="169"/>
                    <a:pt x="440" y="169"/>
                  </a:cubicBezTo>
                  <a:lnTo>
                    <a:pt x="432" y="169"/>
                  </a:lnTo>
                  <a:close/>
                  <a:moveTo>
                    <a:pt x="432" y="146"/>
                  </a:moveTo>
                  <a:cubicBezTo>
                    <a:pt x="432" y="161"/>
                    <a:pt x="432" y="161"/>
                    <a:pt x="432" y="161"/>
                  </a:cubicBezTo>
                  <a:cubicBezTo>
                    <a:pt x="440" y="161"/>
                    <a:pt x="440" y="161"/>
                    <a:pt x="440" y="161"/>
                  </a:cubicBezTo>
                  <a:cubicBezTo>
                    <a:pt x="440" y="146"/>
                    <a:pt x="440" y="146"/>
                    <a:pt x="440" y="146"/>
                  </a:cubicBezTo>
                  <a:lnTo>
                    <a:pt x="432" y="146"/>
                  </a:lnTo>
                  <a:close/>
                  <a:moveTo>
                    <a:pt x="432" y="122"/>
                  </a:moveTo>
                  <a:cubicBezTo>
                    <a:pt x="432" y="138"/>
                    <a:pt x="432" y="138"/>
                    <a:pt x="432" y="138"/>
                  </a:cubicBezTo>
                  <a:cubicBezTo>
                    <a:pt x="440" y="138"/>
                    <a:pt x="440" y="138"/>
                    <a:pt x="440" y="138"/>
                  </a:cubicBezTo>
                  <a:cubicBezTo>
                    <a:pt x="440" y="122"/>
                    <a:pt x="440" y="122"/>
                    <a:pt x="440" y="122"/>
                  </a:cubicBezTo>
                  <a:lnTo>
                    <a:pt x="432" y="122"/>
                  </a:lnTo>
                  <a:close/>
                  <a:moveTo>
                    <a:pt x="432" y="98"/>
                  </a:moveTo>
                  <a:cubicBezTo>
                    <a:pt x="432" y="114"/>
                    <a:pt x="432" y="114"/>
                    <a:pt x="432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40" y="98"/>
                    <a:pt x="440" y="98"/>
                    <a:pt x="440" y="98"/>
                  </a:cubicBezTo>
                  <a:lnTo>
                    <a:pt x="432" y="98"/>
                  </a:lnTo>
                  <a:close/>
                  <a:moveTo>
                    <a:pt x="432" y="75"/>
                  </a:moveTo>
                  <a:cubicBezTo>
                    <a:pt x="432" y="91"/>
                    <a:pt x="432" y="91"/>
                    <a:pt x="432" y="91"/>
                  </a:cubicBezTo>
                  <a:cubicBezTo>
                    <a:pt x="440" y="91"/>
                    <a:pt x="440" y="91"/>
                    <a:pt x="440" y="91"/>
                  </a:cubicBezTo>
                  <a:cubicBezTo>
                    <a:pt x="440" y="75"/>
                    <a:pt x="440" y="75"/>
                    <a:pt x="440" y="75"/>
                  </a:cubicBezTo>
                  <a:lnTo>
                    <a:pt x="432" y="75"/>
                  </a:lnTo>
                  <a:close/>
                  <a:moveTo>
                    <a:pt x="430" y="52"/>
                  </a:moveTo>
                  <a:cubicBezTo>
                    <a:pt x="431" y="57"/>
                    <a:pt x="432" y="62"/>
                    <a:pt x="432" y="66"/>
                  </a:cubicBezTo>
                  <a:cubicBezTo>
                    <a:pt x="432" y="67"/>
                    <a:pt x="432" y="67"/>
                    <a:pt x="432" y="67"/>
                  </a:cubicBezTo>
                  <a:cubicBezTo>
                    <a:pt x="440" y="67"/>
                    <a:pt x="440" y="67"/>
                    <a:pt x="440" y="67"/>
                  </a:cubicBezTo>
                  <a:cubicBezTo>
                    <a:pt x="440" y="66"/>
                    <a:pt x="440" y="66"/>
                    <a:pt x="440" y="66"/>
                  </a:cubicBezTo>
                  <a:cubicBezTo>
                    <a:pt x="440" y="61"/>
                    <a:pt x="439" y="56"/>
                    <a:pt x="438" y="51"/>
                  </a:cubicBezTo>
                  <a:cubicBezTo>
                    <a:pt x="430" y="52"/>
                    <a:pt x="430" y="52"/>
                    <a:pt x="430" y="52"/>
                  </a:cubicBezTo>
                  <a:close/>
                  <a:moveTo>
                    <a:pt x="421" y="33"/>
                  </a:moveTo>
                  <a:cubicBezTo>
                    <a:pt x="424" y="37"/>
                    <a:pt x="426" y="41"/>
                    <a:pt x="428" y="45"/>
                  </a:cubicBezTo>
                  <a:cubicBezTo>
                    <a:pt x="436" y="43"/>
                    <a:pt x="436" y="43"/>
                    <a:pt x="436" y="43"/>
                  </a:cubicBezTo>
                  <a:cubicBezTo>
                    <a:pt x="434" y="37"/>
                    <a:pt x="431" y="32"/>
                    <a:pt x="428" y="28"/>
                  </a:cubicBezTo>
                  <a:cubicBezTo>
                    <a:pt x="421" y="33"/>
                    <a:pt x="421" y="33"/>
                    <a:pt x="421" y="33"/>
                  </a:cubicBezTo>
                  <a:close/>
                  <a:moveTo>
                    <a:pt x="405" y="18"/>
                  </a:moveTo>
                  <a:cubicBezTo>
                    <a:pt x="409" y="20"/>
                    <a:pt x="413" y="23"/>
                    <a:pt x="416" y="27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19" y="17"/>
                    <a:pt x="414" y="14"/>
                    <a:pt x="410" y="11"/>
                  </a:cubicBezTo>
                  <a:cubicBezTo>
                    <a:pt x="405" y="18"/>
                    <a:pt x="405" y="18"/>
                    <a:pt x="405" y="18"/>
                  </a:cubicBezTo>
                  <a:close/>
                  <a:moveTo>
                    <a:pt x="385" y="9"/>
                  </a:moveTo>
                  <a:cubicBezTo>
                    <a:pt x="390" y="10"/>
                    <a:pt x="394" y="12"/>
                    <a:pt x="399" y="14"/>
                  </a:cubicBezTo>
                  <a:cubicBezTo>
                    <a:pt x="402" y="7"/>
                    <a:pt x="402" y="7"/>
                    <a:pt x="402" y="7"/>
                  </a:cubicBezTo>
                  <a:cubicBezTo>
                    <a:pt x="397" y="4"/>
                    <a:pt x="392" y="3"/>
                    <a:pt x="386" y="2"/>
                  </a:cubicBezTo>
                  <a:lnTo>
                    <a:pt x="385" y="9"/>
                  </a:lnTo>
                  <a:close/>
                  <a:moveTo>
                    <a:pt x="362" y="8"/>
                  </a:move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6" y="8"/>
                    <a:pt x="378" y="8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77" y="0"/>
                    <a:pt x="375" y="0"/>
                    <a:pt x="374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8"/>
                    <a:pt x="362" y="8"/>
                    <a:pt x="362" y="8"/>
                  </a:cubicBezTo>
                  <a:close/>
                  <a:moveTo>
                    <a:pt x="339" y="8"/>
                  </a:moveTo>
                  <a:cubicBezTo>
                    <a:pt x="354" y="8"/>
                    <a:pt x="354" y="8"/>
                    <a:pt x="354" y="8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339" y="8"/>
                  </a:lnTo>
                  <a:close/>
                  <a:moveTo>
                    <a:pt x="315" y="8"/>
                  </a:moveTo>
                  <a:cubicBezTo>
                    <a:pt x="331" y="8"/>
                    <a:pt x="331" y="8"/>
                    <a:pt x="331" y="8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8"/>
                  </a:lnTo>
                  <a:close/>
                  <a:moveTo>
                    <a:pt x="292" y="8"/>
                  </a:moveTo>
                  <a:cubicBezTo>
                    <a:pt x="307" y="8"/>
                    <a:pt x="307" y="8"/>
                    <a:pt x="307" y="8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292" y="8"/>
                  </a:lnTo>
                  <a:close/>
                  <a:moveTo>
                    <a:pt x="268" y="8"/>
                  </a:moveTo>
                  <a:cubicBezTo>
                    <a:pt x="284" y="8"/>
                    <a:pt x="284" y="8"/>
                    <a:pt x="284" y="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68" y="8"/>
                  </a:lnTo>
                  <a:close/>
                  <a:moveTo>
                    <a:pt x="244" y="8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44" y="0"/>
                    <a:pt x="244" y="0"/>
                    <a:pt x="244" y="0"/>
                  </a:cubicBezTo>
                  <a:lnTo>
                    <a:pt x="244" y="8"/>
                  </a:lnTo>
                  <a:close/>
                  <a:moveTo>
                    <a:pt x="221" y="8"/>
                  </a:moveTo>
                  <a:cubicBezTo>
                    <a:pt x="237" y="8"/>
                    <a:pt x="237" y="8"/>
                    <a:pt x="237" y="8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221" y="8"/>
                  </a:lnTo>
                  <a:close/>
                  <a:moveTo>
                    <a:pt x="197" y="8"/>
                  </a:moveTo>
                  <a:cubicBezTo>
                    <a:pt x="213" y="8"/>
                    <a:pt x="213" y="8"/>
                    <a:pt x="213" y="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7" y="0"/>
                    <a:pt x="197" y="0"/>
                    <a:pt x="197" y="0"/>
                  </a:cubicBezTo>
                  <a:lnTo>
                    <a:pt x="197" y="8"/>
                  </a:lnTo>
                  <a:close/>
                  <a:moveTo>
                    <a:pt x="174" y="8"/>
                  </a:moveTo>
                  <a:cubicBezTo>
                    <a:pt x="189" y="8"/>
                    <a:pt x="189" y="8"/>
                    <a:pt x="189" y="8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4" y="0"/>
                    <a:pt x="174" y="0"/>
                    <a:pt x="174" y="0"/>
                  </a:cubicBezTo>
                  <a:lnTo>
                    <a:pt x="174" y="8"/>
                  </a:lnTo>
                  <a:close/>
                  <a:moveTo>
                    <a:pt x="150" y="8"/>
                  </a:moveTo>
                  <a:cubicBezTo>
                    <a:pt x="166" y="8"/>
                    <a:pt x="166" y="8"/>
                    <a:pt x="166" y="8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50" y="8"/>
                  </a:lnTo>
                  <a:close/>
                  <a:moveTo>
                    <a:pt x="127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27" y="0"/>
                    <a:pt x="127" y="0"/>
                    <a:pt x="127" y="0"/>
                  </a:cubicBezTo>
                  <a:lnTo>
                    <a:pt x="127" y="8"/>
                  </a:lnTo>
                  <a:close/>
                  <a:moveTo>
                    <a:pt x="103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8"/>
                  </a:lnTo>
                  <a:close/>
                  <a:moveTo>
                    <a:pt x="80" y="8"/>
                  </a:move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8"/>
                  </a:lnTo>
                  <a:close/>
                  <a:moveTo>
                    <a:pt x="57" y="9"/>
                  </a:moveTo>
                  <a:cubicBezTo>
                    <a:pt x="60" y="9"/>
                    <a:pt x="63" y="8"/>
                    <a:pt x="66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0"/>
                    <a:pt x="59" y="1"/>
                    <a:pt x="55" y="1"/>
                  </a:cubicBezTo>
                  <a:cubicBezTo>
                    <a:pt x="57" y="9"/>
                    <a:pt x="57" y="9"/>
                    <a:pt x="57" y="9"/>
                  </a:cubicBezTo>
                  <a:close/>
                  <a:moveTo>
                    <a:pt x="36" y="17"/>
                  </a:moveTo>
                  <a:cubicBezTo>
                    <a:pt x="40" y="14"/>
                    <a:pt x="45" y="12"/>
                    <a:pt x="50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2" y="5"/>
                    <a:pt x="37" y="7"/>
                    <a:pt x="32" y="10"/>
                  </a:cubicBezTo>
                  <a:cubicBezTo>
                    <a:pt x="36" y="17"/>
                    <a:pt x="36" y="17"/>
                    <a:pt x="36" y="17"/>
                  </a:cubicBezTo>
                  <a:close/>
                  <a:moveTo>
                    <a:pt x="20" y="31"/>
                  </a:moveTo>
                  <a:cubicBezTo>
                    <a:pt x="23" y="27"/>
                    <a:pt x="26" y="24"/>
                    <a:pt x="30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1" y="18"/>
                    <a:pt x="17" y="22"/>
                    <a:pt x="13" y="26"/>
                  </a:cubicBezTo>
                  <a:cubicBezTo>
                    <a:pt x="20" y="31"/>
                    <a:pt x="20" y="31"/>
                    <a:pt x="20" y="31"/>
                  </a:cubicBezTo>
                  <a:close/>
                  <a:moveTo>
                    <a:pt x="10" y="51"/>
                  </a:moveTo>
                  <a:cubicBezTo>
                    <a:pt x="11" y="46"/>
                    <a:pt x="13" y="42"/>
                    <a:pt x="16" y="3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8"/>
                    <a:pt x="4" y="43"/>
                    <a:pt x="2" y="49"/>
                  </a:cubicBezTo>
                  <a:cubicBezTo>
                    <a:pt x="10" y="51"/>
                    <a:pt x="10" y="51"/>
                    <a:pt x="10" y="51"/>
                  </a:cubicBezTo>
                  <a:close/>
                  <a:moveTo>
                    <a:pt x="8" y="73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4"/>
                    <a:pt x="8" y="61"/>
                    <a:pt x="9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60"/>
                    <a:pt x="0" y="63"/>
                    <a:pt x="0" y="6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" y="73"/>
                    <a:pt x="8" y="73"/>
                    <a:pt x="8" y="73"/>
                  </a:cubicBezTo>
                  <a:close/>
                  <a:moveTo>
                    <a:pt x="8" y="97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7"/>
                    <a:pt x="0" y="97"/>
                    <a:pt x="0" y="97"/>
                  </a:cubicBezTo>
                  <a:lnTo>
                    <a:pt x="8" y="97"/>
                  </a:lnTo>
                  <a:close/>
                  <a:moveTo>
                    <a:pt x="8" y="120"/>
                  </a:moveTo>
                  <a:cubicBezTo>
                    <a:pt x="8" y="105"/>
                    <a:pt x="8" y="105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0"/>
                    <a:pt x="0" y="120"/>
                    <a:pt x="0" y="120"/>
                  </a:cubicBezTo>
                  <a:lnTo>
                    <a:pt x="8" y="120"/>
                  </a:lnTo>
                  <a:close/>
                  <a:moveTo>
                    <a:pt x="8" y="144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8" y="144"/>
                  </a:lnTo>
                  <a:close/>
                  <a:moveTo>
                    <a:pt x="8" y="167"/>
                  </a:moveTo>
                  <a:cubicBezTo>
                    <a:pt x="8" y="152"/>
                    <a:pt x="8" y="152"/>
                    <a:pt x="8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8" y="167"/>
                  </a:lnTo>
                  <a:close/>
                  <a:moveTo>
                    <a:pt x="8" y="191"/>
                  </a:moveTo>
                  <a:cubicBezTo>
                    <a:pt x="8" y="175"/>
                    <a:pt x="8" y="175"/>
                    <a:pt x="8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91"/>
                    <a:pt x="0" y="191"/>
                    <a:pt x="0" y="191"/>
                  </a:cubicBezTo>
                  <a:lnTo>
                    <a:pt x="8" y="191"/>
                  </a:lnTo>
                  <a:close/>
                  <a:moveTo>
                    <a:pt x="8" y="215"/>
                  </a:moveTo>
                  <a:cubicBezTo>
                    <a:pt x="8" y="199"/>
                    <a:pt x="8" y="199"/>
                    <a:pt x="8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" y="215"/>
                  </a:lnTo>
                  <a:close/>
                  <a:moveTo>
                    <a:pt x="8" y="238"/>
                  </a:moveTo>
                  <a:cubicBezTo>
                    <a:pt x="8" y="222"/>
                    <a:pt x="8" y="222"/>
                    <a:pt x="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8"/>
                    <a:pt x="0" y="238"/>
                    <a:pt x="0" y="238"/>
                  </a:cubicBezTo>
                  <a:lnTo>
                    <a:pt x="8" y="238"/>
                  </a:lnTo>
                  <a:close/>
                  <a:moveTo>
                    <a:pt x="8" y="262"/>
                  </a:moveTo>
                  <a:cubicBezTo>
                    <a:pt x="8" y="246"/>
                    <a:pt x="8" y="246"/>
                    <a:pt x="8" y="24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62"/>
                    <a:pt x="0" y="262"/>
                    <a:pt x="0" y="262"/>
                  </a:cubicBezTo>
                  <a:lnTo>
                    <a:pt x="8" y="262"/>
                  </a:lnTo>
                  <a:close/>
                  <a:moveTo>
                    <a:pt x="8" y="285"/>
                  </a:moveTo>
                  <a:cubicBezTo>
                    <a:pt x="8" y="269"/>
                    <a:pt x="8" y="269"/>
                    <a:pt x="8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8" y="285"/>
                  </a:lnTo>
                  <a:close/>
                  <a:moveTo>
                    <a:pt x="8" y="309"/>
                  </a:moveTo>
                  <a:cubicBezTo>
                    <a:pt x="8" y="293"/>
                    <a:pt x="8" y="293"/>
                    <a:pt x="8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9"/>
                    <a:pt x="0" y="309"/>
                    <a:pt x="0" y="309"/>
                  </a:cubicBezTo>
                  <a:lnTo>
                    <a:pt x="8" y="309"/>
                  </a:lnTo>
                  <a:close/>
                  <a:moveTo>
                    <a:pt x="8" y="332"/>
                  </a:moveTo>
                  <a:cubicBezTo>
                    <a:pt x="8" y="317"/>
                    <a:pt x="8" y="317"/>
                    <a:pt x="8" y="317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0" y="332"/>
                    <a:pt x="0" y="332"/>
                    <a:pt x="0" y="332"/>
                  </a:cubicBezTo>
                  <a:lnTo>
                    <a:pt x="8" y="332"/>
                  </a:lnTo>
                  <a:close/>
                  <a:moveTo>
                    <a:pt x="8" y="356"/>
                  </a:moveTo>
                  <a:cubicBezTo>
                    <a:pt x="8" y="340"/>
                    <a:pt x="8" y="340"/>
                    <a:pt x="8" y="34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56"/>
                    <a:pt x="0" y="356"/>
                    <a:pt x="0" y="356"/>
                  </a:cubicBezTo>
                  <a:lnTo>
                    <a:pt x="8" y="356"/>
                  </a:lnTo>
                  <a:close/>
                  <a:moveTo>
                    <a:pt x="8" y="379"/>
                  </a:moveTo>
                  <a:cubicBezTo>
                    <a:pt x="8" y="377"/>
                    <a:pt x="8" y="376"/>
                    <a:pt x="8" y="374"/>
                  </a:cubicBezTo>
                  <a:cubicBezTo>
                    <a:pt x="8" y="364"/>
                    <a:pt x="8" y="364"/>
                    <a:pt x="8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6"/>
                    <a:pt x="0" y="378"/>
                    <a:pt x="0" y="380"/>
                  </a:cubicBezTo>
                  <a:cubicBezTo>
                    <a:pt x="8" y="379"/>
                    <a:pt x="8" y="379"/>
                    <a:pt x="8" y="379"/>
                  </a:cubicBezTo>
                  <a:close/>
                  <a:moveTo>
                    <a:pt x="14" y="400"/>
                  </a:moveTo>
                  <a:cubicBezTo>
                    <a:pt x="12" y="396"/>
                    <a:pt x="10" y="391"/>
                    <a:pt x="9" y="386"/>
                  </a:cubicBezTo>
                  <a:cubicBezTo>
                    <a:pt x="1" y="388"/>
                    <a:pt x="1" y="388"/>
                    <a:pt x="1" y="388"/>
                  </a:cubicBezTo>
                  <a:cubicBezTo>
                    <a:pt x="3" y="393"/>
                    <a:pt x="4" y="399"/>
                    <a:pt x="7" y="404"/>
                  </a:cubicBezTo>
                  <a:cubicBezTo>
                    <a:pt x="14" y="400"/>
                    <a:pt x="14" y="400"/>
                    <a:pt x="14" y="400"/>
                  </a:cubicBezTo>
                  <a:close/>
                  <a:moveTo>
                    <a:pt x="27" y="418"/>
                  </a:moveTo>
                  <a:cubicBezTo>
                    <a:pt x="24" y="414"/>
                    <a:pt x="20" y="411"/>
                    <a:pt x="18" y="406"/>
                  </a:cubicBezTo>
                  <a:cubicBezTo>
                    <a:pt x="11" y="411"/>
                    <a:pt x="11" y="411"/>
                    <a:pt x="11" y="411"/>
                  </a:cubicBezTo>
                  <a:cubicBezTo>
                    <a:pt x="14" y="416"/>
                    <a:pt x="18" y="420"/>
                    <a:pt x="22" y="423"/>
                  </a:cubicBezTo>
                  <a:cubicBezTo>
                    <a:pt x="27" y="418"/>
                    <a:pt x="27" y="418"/>
                    <a:pt x="27" y="418"/>
                  </a:cubicBezTo>
                  <a:close/>
                  <a:moveTo>
                    <a:pt x="46" y="429"/>
                  </a:moveTo>
                  <a:cubicBezTo>
                    <a:pt x="41" y="427"/>
                    <a:pt x="37" y="425"/>
                    <a:pt x="33" y="422"/>
                  </a:cubicBezTo>
                  <a:cubicBezTo>
                    <a:pt x="29" y="429"/>
                    <a:pt x="29" y="429"/>
                    <a:pt x="29" y="429"/>
                  </a:cubicBezTo>
                  <a:cubicBezTo>
                    <a:pt x="33" y="432"/>
                    <a:pt x="38" y="434"/>
                    <a:pt x="43" y="436"/>
                  </a:cubicBezTo>
                  <a:cubicBezTo>
                    <a:pt x="46" y="429"/>
                    <a:pt x="46" y="429"/>
                    <a:pt x="46" y="429"/>
                  </a:cubicBezTo>
                  <a:close/>
                  <a:moveTo>
                    <a:pt x="68" y="432"/>
                  </a:moveTo>
                  <a:cubicBezTo>
                    <a:pt x="66" y="432"/>
                    <a:pt x="66" y="432"/>
                    <a:pt x="66" y="432"/>
                  </a:cubicBezTo>
                  <a:cubicBezTo>
                    <a:pt x="62" y="432"/>
                    <a:pt x="57" y="432"/>
                    <a:pt x="53" y="431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56" y="440"/>
                    <a:pt x="61" y="440"/>
                    <a:pt x="66" y="440"/>
                  </a:cubicBezTo>
                  <a:cubicBezTo>
                    <a:pt x="68" y="440"/>
                    <a:pt x="68" y="440"/>
                    <a:pt x="68" y="440"/>
                  </a:cubicBezTo>
                  <a:cubicBezTo>
                    <a:pt x="68" y="432"/>
                    <a:pt x="68" y="432"/>
                    <a:pt x="68" y="432"/>
                  </a:cubicBezTo>
                  <a:close/>
                  <a:moveTo>
                    <a:pt x="91" y="432"/>
                  </a:moveTo>
                  <a:cubicBezTo>
                    <a:pt x="76" y="432"/>
                    <a:pt x="76" y="432"/>
                    <a:pt x="76" y="432"/>
                  </a:cubicBezTo>
                  <a:cubicBezTo>
                    <a:pt x="76" y="440"/>
                    <a:pt x="76" y="440"/>
                    <a:pt x="76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91" y="432"/>
                  </a:lnTo>
                  <a:close/>
                  <a:moveTo>
                    <a:pt x="115" y="432"/>
                  </a:moveTo>
                  <a:cubicBezTo>
                    <a:pt x="99" y="432"/>
                    <a:pt x="99" y="432"/>
                    <a:pt x="99" y="432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115" y="440"/>
                    <a:pt x="115" y="440"/>
                    <a:pt x="115" y="440"/>
                  </a:cubicBezTo>
                  <a:lnTo>
                    <a:pt x="115" y="432"/>
                  </a:lnTo>
                  <a:close/>
                  <a:moveTo>
                    <a:pt x="138" y="432"/>
                  </a:moveTo>
                  <a:cubicBezTo>
                    <a:pt x="123" y="432"/>
                    <a:pt x="123" y="432"/>
                    <a:pt x="123" y="432"/>
                  </a:cubicBezTo>
                  <a:cubicBezTo>
                    <a:pt x="123" y="440"/>
                    <a:pt x="123" y="440"/>
                    <a:pt x="123" y="440"/>
                  </a:cubicBezTo>
                  <a:cubicBezTo>
                    <a:pt x="138" y="440"/>
                    <a:pt x="138" y="440"/>
                    <a:pt x="138" y="440"/>
                  </a:cubicBezTo>
                  <a:lnTo>
                    <a:pt x="138" y="432"/>
                  </a:lnTo>
                  <a:close/>
                  <a:moveTo>
                    <a:pt x="162" y="432"/>
                  </a:moveTo>
                  <a:cubicBezTo>
                    <a:pt x="146" y="432"/>
                    <a:pt x="146" y="432"/>
                    <a:pt x="146" y="432"/>
                  </a:cubicBezTo>
                  <a:cubicBezTo>
                    <a:pt x="146" y="440"/>
                    <a:pt x="146" y="440"/>
                    <a:pt x="146" y="440"/>
                  </a:cubicBezTo>
                  <a:cubicBezTo>
                    <a:pt x="162" y="440"/>
                    <a:pt x="162" y="440"/>
                    <a:pt x="162" y="440"/>
                  </a:cubicBezTo>
                  <a:lnTo>
                    <a:pt x="162" y="432"/>
                  </a:lnTo>
                  <a:close/>
                  <a:moveTo>
                    <a:pt x="186" y="432"/>
                  </a:moveTo>
                  <a:cubicBezTo>
                    <a:pt x="170" y="432"/>
                    <a:pt x="170" y="432"/>
                    <a:pt x="170" y="432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86" y="440"/>
                    <a:pt x="186" y="440"/>
                    <a:pt x="186" y="440"/>
                  </a:cubicBezTo>
                  <a:lnTo>
                    <a:pt x="186" y="432"/>
                  </a:lnTo>
                  <a:close/>
                  <a:moveTo>
                    <a:pt x="209" y="432"/>
                  </a:moveTo>
                  <a:cubicBezTo>
                    <a:pt x="193" y="432"/>
                    <a:pt x="193" y="432"/>
                    <a:pt x="193" y="432"/>
                  </a:cubicBezTo>
                  <a:cubicBezTo>
                    <a:pt x="193" y="440"/>
                    <a:pt x="193" y="440"/>
                    <a:pt x="193" y="440"/>
                  </a:cubicBezTo>
                  <a:cubicBezTo>
                    <a:pt x="209" y="440"/>
                    <a:pt x="209" y="440"/>
                    <a:pt x="209" y="440"/>
                  </a:cubicBezTo>
                  <a:lnTo>
                    <a:pt x="209" y="432"/>
                  </a:lnTo>
                  <a:close/>
                  <a:moveTo>
                    <a:pt x="233" y="432"/>
                  </a:moveTo>
                  <a:cubicBezTo>
                    <a:pt x="217" y="432"/>
                    <a:pt x="217" y="432"/>
                    <a:pt x="217" y="432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33" y="440"/>
                    <a:pt x="233" y="440"/>
                    <a:pt x="233" y="440"/>
                  </a:cubicBezTo>
                  <a:lnTo>
                    <a:pt x="233" y="432"/>
                  </a:lnTo>
                  <a:close/>
                  <a:moveTo>
                    <a:pt x="256" y="432"/>
                  </a:moveTo>
                  <a:cubicBezTo>
                    <a:pt x="241" y="432"/>
                    <a:pt x="241" y="432"/>
                    <a:pt x="241" y="432"/>
                  </a:cubicBezTo>
                  <a:cubicBezTo>
                    <a:pt x="241" y="440"/>
                    <a:pt x="241" y="440"/>
                    <a:pt x="241" y="440"/>
                  </a:cubicBezTo>
                  <a:cubicBezTo>
                    <a:pt x="256" y="440"/>
                    <a:pt x="256" y="440"/>
                    <a:pt x="256" y="440"/>
                  </a:cubicBezTo>
                  <a:lnTo>
                    <a:pt x="256" y="432"/>
                  </a:lnTo>
                  <a:close/>
                  <a:moveTo>
                    <a:pt x="280" y="432"/>
                  </a:moveTo>
                  <a:cubicBezTo>
                    <a:pt x="264" y="432"/>
                    <a:pt x="264" y="432"/>
                    <a:pt x="264" y="432"/>
                  </a:cubicBezTo>
                  <a:cubicBezTo>
                    <a:pt x="264" y="440"/>
                    <a:pt x="264" y="440"/>
                    <a:pt x="264" y="440"/>
                  </a:cubicBezTo>
                  <a:cubicBezTo>
                    <a:pt x="280" y="440"/>
                    <a:pt x="280" y="440"/>
                    <a:pt x="280" y="440"/>
                  </a:cubicBezTo>
                  <a:lnTo>
                    <a:pt x="280" y="432"/>
                  </a:lnTo>
                  <a:close/>
                  <a:moveTo>
                    <a:pt x="303" y="432"/>
                  </a:moveTo>
                  <a:cubicBezTo>
                    <a:pt x="288" y="432"/>
                    <a:pt x="288" y="432"/>
                    <a:pt x="288" y="432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303" y="440"/>
                    <a:pt x="303" y="440"/>
                    <a:pt x="303" y="440"/>
                  </a:cubicBezTo>
                  <a:lnTo>
                    <a:pt x="303" y="432"/>
                  </a:lnTo>
                  <a:close/>
                  <a:moveTo>
                    <a:pt x="327" y="432"/>
                  </a:moveTo>
                  <a:cubicBezTo>
                    <a:pt x="311" y="432"/>
                    <a:pt x="311" y="432"/>
                    <a:pt x="311" y="432"/>
                  </a:cubicBezTo>
                  <a:cubicBezTo>
                    <a:pt x="311" y="440"/>
                    <a:pt x="311" y="440"/>
                    <a:pt x="311" y="440"/>
                  </a:cubicBezTo>
                  <a:cubicBezTo>
                    <a:pt x="327" y="440"/>
                    <a:pt x="327" y="440"/>
                    <a:pt x="327" y="440"/>
                  </a:cubicBezTo>
                  <a:lnTo>
                    <a:pt x="327" y="432"/>
                  </a:lnTo>
                  <a:close/>
                  <a:moveTo>
                    <a:pt x="350" y="432"/>
                  </a:moveTo>
                  <a:cubicBezTo>
                    <a:pt x="335" y="432"/>
                    <a:pt x="335" y="432"/>
                    <a:pt x="335" y="432"/>
                  </a:cubicBezTo>
                  <a:cubicBezTo>
                    <a:pt x="335" y="440"/>
                    <a:pt x="335" y="440"/>
                    <a:pt x="335" y="440"/>
                  </a:cubicBezTo>
                  <a:cubicBezTo>
                    <a:pt x="350" y="440"/>
                    <a:pt x="350" y="440"/>
                    <a:pt x="350" y="440"/>
                  </a:cubicBezTo>
                  <a:lnTo>
                    <a:pt x="350" y="43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591550" y="4471988"/>
              <a:ext cx="1138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C</a:t>
              </a:r>
              <a:endParaRPr lang="en-US" altLang="en-US" sz="1836" kern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704263" y="4471988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9825" y="4471988"/>
              <a:ext cx="129362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eates new sheets</a:t>
              </a:r>
              <a:endParaRPr lang="en-US" altLang="en-US" sz="1836" kern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907463" y="4686300"/>
              <a:ext cx="631583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with cha</a:t>
              </a:r>
              <a:endParaRPr lang="en-US" altLang="en-US" sz="1836" kern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29763" y="4686300"/>
              <a:ext cx="6091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r</a:t>
              </a:r>
              <a:endParaRPr lang="en-US" altLang="en-US" sz="1836" kern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9598025" y="4686300"/>
              <a:ext cx="125034" cy="21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597">
                <a:defRPr/>
              </a:pPr>
              <a:r>
                <a:rPr lang="en-US" altLang="en-US" sz="1428" kern="0">
                  <a:solidFill>
                    <a:srgbClr val="00ABEC"/>
                  </a:solidFill>
                  <a:latin typeface="Segoe UI Light" panose="020B0502040204020203" pitchFamily="34" charset="0"/>
                </a:rPr>
                <a:t>ts</a:t>
              </a:r>
              <a:endParaRPr lang="en-US" altLang="en-US" sz="1836" kern="0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961313" y="3568700"/>
              <a:ext cx="295275" cy="30163"/>
            </a:xfrm>
            <a:custGeom>
              <a:avLst/>
              <a:gdLst>
                <a:gd name="T0" fmla="*/ 167 w 186"/>
                <a:gd name="T1" fmla="*/ 19 h 19"/>
                <a:gd name="T2" fmla="*/ 186 w 186"/>
                <a:gd name="T3" fmla="*/ 19 h 19"/>
                <a:gd name="T4" fmla="*/ 186 w 186"/>
                <a:gd name="T5" fmla="*/ 0 h 19"/>
                <a:gd name="T6" fmla="*/ 167 w 186"/>
                <a:gd name="T7" fmla="*/ 0 h 19"/>
                <a:gd name="T8" fmla="*/ 167 w 186"/>
                <a:gd name="T9" fmla="*/ 19 h 19"/>
                <a:gd name="T10" fmla="*/ 167 w 186"/>
                <a:gd name="T11" fmla="*/ 19 h 19"/>
                <a:gd name="T12" fmla="*/ 167 w 186"/>
                <a:gd name="T13" fmla="*/ 19 h 19"/>
                <a:gd name="T14" fmla="*/ 167 w 186"/>
                <a:gd name="T15" fmla="*/ 0 h 19"/>
                <a:gd name="T16" fmla="*/ 167 w 186"/>
                <a:gd name="T17" fmla="*/ 0 h 19"/>
                <a:gd name="T18" fmla="*/ 167 w 186"/>
                <a:gd name="T19" fmla="*/ 19 h 19"/>
                <a:gd name="T20" fmla="*/ 111 w 186"/>
                <a:gd name="T21" fmla="*/ 19 h 19"/>
                <a:gd name="T22" fmla="*/ 149 w 186"/>
                <a:gd name="T23" fmla="*/ 19 h 19"/>
                <a:gd name="T24" fmla="*/ 149 w 186"/>
                <a:gd name="T25" fmla="*/ 0 h 19"/>
                <a:gd name="T26" fmla="*/ 111 w 186"/>
                <a:gd name="T27" fmla="*/ 0 h 19"/>
                <a:gd name="T28" fmla="*/ 111 w 186"/>
                <a:gd name="T29" fmla="*/ 19 h 19"/>
                <a:gd name="T30" fmla="*/ 111 w 186"/>
                <a:gd name="T31" fmla="*/ 19 h 19"/>
                <a:gd name="T32" fmla="*/ 111 w 186"/>
                <a:gd name="T33" fmla="*/ 19 h 19"/>
                <a:gd name="T34" fmla="*/ 111 w 186"/>
                <a:gd name="T35" fmla="*/ 0 h 19"/>
                <a:gd name="T36" fmla="*/ 111 w 186"/>
                <a:gd name="T37" fmla="*/ 0 h 19"/>
                <a:gd name="T38" fmla="*/ 111 w 186"/>
                <a:gd name="T39" fmla="*/ 19 h 19"/>
                <a:gd name="T40" fmla="*/ 56 w 186"/>
                <a:gd name="T41" fmla="*/ 19 h 19"/>
                <a:gd name="T42" fmla="*/ 92 w 186"/>
                <a:gd name="T43" fmla="*/ 19 h 19"/>
                <a:gd name="T44" fmla="*/ 92 w 186"/>
                <a:gd name="T45" fmla="*/ 0 h 19"/>
                <a:gd name="T46" fmla="*/ 56 w 186"/>
                <a:gd name="T47" fmla="*/ 0 h 19"/>
                <a:gd name="T48" fmla="*/ 56 w 186"/>
                <a:gd name="T49" fmla="*/ 19 h 19"/>
                <a:gd name="T50" fmla="*/ 56 w 186"/>
                <a:gd name="T51" fmla="*/ 19 h 19"/>
                <a:gd name="T52" fmla="*/ 56 w 186"/>
                <a:gd name="T53" fmla="*/ 19 h 19"/>
                <a:gd name="T54" fmla="*/ 56 w 186"/>
                <a:gd name="T55" fmla="*/ 0 h 19"/>
                <a:gd name="T56" fmla="*/ 56 w 186"/>
                <a:gd name="T57" fmla="*/ 0 h 19"/>
                <a:gd name="T58" fmla="*/ 56 w 186"/>
                <a:gd name="T59" fmla="*/ 19 h 19"/>
                <a:gd name="T60" fmla="*/ 0 w 186"/>
                <a:gd name="T61" fmla="*/ 19 h 19"/>
                <a:gd name="T62" fmla="*/ 37 w 186"/>
                <a:gd name="T63" fmla="*/ 19 h 19"/>
                <a:gd name="T64" fmla="*/ 37 w 186"/>
                <a:gd name="T65" fmla="*/ 0 h 19"/>
                <a:gd name="T66" fmla="*/ 0 w 186"/>
                <a:gd name="T67" fmla="*/ 0 h 19"/>
                <a:gd name="T68" fmla="*/ 0 w 186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9">
                  <a:moveTo>
                    <a:pt x="167" y="19"/>
                  </a:moveTo>
                  <a:lnTo>
                    <a:pt x="186" y="19"/>
                  </a:lnTo>
                  <a:lnTo>
                    <a:pt x="186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67" y="19"/>
                  </a:moveTo>
                  <a:lnTo>
                    <a:pt x="167" y="19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19"/>
                  </a:lnTo>
                  <a:close/>
                  <a:moveTo>
                    <a:pt x="111" y="19"/>
                  </a:moveTo>
                  <a:lnTo>
                    <a:pt x="149" y="19"/>
                  </a:lnTo>
                  <a:lnTo>
                    <a:pt x="149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111" y="19"/>
                  </a:moveTo>
                  <a:lnTo>
                    <a:pt x="111" y="19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19"/>
                  </a:lnTo>
                  <a:close/>
                  <a:moveTo>
                    <a:pt x="56" y="19"/>
                  </a:moveTo>
                  <a:lnTo>
                    <a:pt x="92" y="19"/>
                  </a:lnTo>
                  <a:lnTo>
                    <a:pt x="92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56" y="19"/>
                  </a:moveTo>
                  <a:lnTo>
                    <a:pt x="56" y="19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19"/>
                  </a:lnTo>
                  <a:close/>
                  <a:moveTo>
                    <a:pt x="0" y="19"/>
                  </a:moveTo>
                  <a:lnTo>
                    <a:pt x="37" y="19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234363" y="3508375"/>
              <a:ext cx="131763" cy="150813"/>
            </a:xfrm>
            <a:custGeom>
              <a:avLst/>
              <a:gdLst>
                <a:gd name="T0" fmla="*/ 0 w 83"/>
                <a:gd name="T1" fmla="*/ 95 h 95"/>
                <a:gd name="T2" fmla="*/ 83 w 83"/>
                <a:gd name="T3" fmla="*/ 47 h 95"/>
                <a:gd name="T4" fmla="*/ 0 w 83"/>
                <a:gd name="T5" fmla="*/ 0 h 95"/>
                <a:gd name="T6" fmla="*/ 0 w 83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95">
                  <a:moveTo>
                    <a:pt x="0" y="95"/>
                  </a:moveTo>
                  <a:lnTo>
                    <a:pt x="83" y="47"/>
                  </a:lnTo>
                  <a:lnTo>
                    <a:pt x="0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8824913" y="3890963"/>
              <a:ext cx="171450" cy="2032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9091613" y="3756025"/>
              <a:ext cx="171450" cy="338138"/>
            </a:xfrm>
            <a:prstGeom prst="rect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9361488" y="3975100"/>
              <a:ext cx="173038" cy="119063"/>
            </a:xfrm>
            <a:prstGeom prst="rect">
              <a:avLst/>
            </a:pr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9628188" y="3824288"/>
              <a:ext cx="173038" cy="2698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8883650" y="3467100"/>
              <a:ext cx="868363" cy="338138"/>
            </a:xfrm>
            <a:custGeom>
              <a:avLst/>
              <a:gdLst>
                <a:gd name="T0" fmla="*/ 346 w 547"/>
                <a:gd name="T1" fmla="*/ 213 h 213"/>
                <a:gd name="T2" fmla="*/ 225 w 547"/>
                <a:gd name="T3" fmla="*/ 40 h 213"/>
                <a:gd name="T4" fmla="*/ 17 w 547"/>
                <a:gd name="T5" fmla="*/ 192 h 213"/>
                <a:gd name="T6" fmla="*/ 0 w 547"/>
                <a:gd name="T7" fmla="*/ 170 h 213"/>
                <a:gd name="T8" fmla="*/ 230 w 547"/>
                <a:gd name="T9" fmla="*/ 0 h 213"/>
                <a:gd name="T10" fmla="*/ 350 w 547"/>
                <a:gd name="T11" fmla="*/ 173 h 213"/>
                <a:gd name="T12" fmla="*/ 535 w 547"/>
                <a:gd name="T13" fmla="*/ 11 h 213"/>
                <a:gd name="T14" fmla="*/ 547 w 547"/>
                <a:gd name="T15" fmla="*/ 23 h 213"/>
                <a:gd name="T16" fmla="*/ 537 w 547"/>
                <a:gd name="T17" fmla="*/ 35 h 213"/>
                <a:gd name="T18" fmla="*/ 542 w 547"/>
                <a:gd name="T19" fmla="*/ 42 h 213"/>
                <a:gd name="T20" fmla="*/ 346 w 547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7" h="213">
                  <a:moveTo>
                    <a:pt x="346" y="213"/>
                  </a:moveTo>
                  <a:lnTo>
                    <a:pt x="225" y="40"/>
                  </a:lnTo>
                  <a:lnTo>
                    <a:pt x="17" y="192"/>
                  </a:lnTo>
                  <a:lnTo>
                    <a:pt x="0" y="170"/>
                  </a:lnTo>
                  <a:lnTo>
                    <a:pt x="230" y="0"/>
                  </a:lnTo>
                  <a:lnTo>
                    <a:pt x="350" y="173"/>
                  </a:lnTo>
                  <a:lnTo>
                    <a:pt x="535" y="11"/>
                  </a:lnTo>
                  <a:lnTo>
                    <a:pt x="547" y="23"/>
                  </a:lnTo>
                  <a:lnTo>
                    <a:pt x="537" y="35"/>
                  </a:lnTo>
                  <a:lnTo>
                    <a:pt x="542" y="42"/>
                  </a:lnTo>
                  <a:lnTo>
                    <a:pt x="346" y="21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8824913" y="3692525"/>
              <a:ext cx="127000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9180513" y="3440113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9364663" y="3711575"/>
              <a:ext cx="128588" cy="127000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9672638" y="3448050"/>
              <a:ext cx="128588" cy="131763"/>
            </a:xfrm>
            <a:prstGeom prst="ellipse">
              <a:avLst/>
            </a:prstGeom>
            <a:solidFill>
              <a:srgbClr val="8049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386888" y="309403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386888" y="3138488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9386888" y="318452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386888" y="3228975"/>
              <a:ext cx="46038" cy="30163"/>
            </a:xfrm>
            <a:prstGeom prst="rect">
              <a:avLst/>
            </a:pr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9161463" y="3014663"/>
              <a:ext cx="301625" cy="301625"/>
            </a:xfrm>
            <a:custGeom>
              <a:avLst/>
              <a:gdLst>
                <a:gd name="T0" fmla="*/ 76 w 80"/>
                <a:gd name="T1" fmla="*/ 13 h 80"/>
                <a:gd name="T2" fmla="*/ 48 w 80"/>
                <a:gd name="T3" fmla="*/ 13 h 80"/>
                <a:gd name="T4" fmla="*/ 48 w 80"/>
                <a:gd name="T5" fmla="*/ 0 h 80"/>
                <a:gd name="T6" fmla="*/ 0 w 80"/>
                <a:gd name="T7" fmla="*/ 9 h 80"/>
                <a:gd name="T8" fmla="*/ 0 w 80"/>
                <a:gd name="T9" fmla="*/ 72 h 80"/>
                <a:gd name="T10" fmla="*/ 48 w 80"/>
                <a:gd name="T11" fmla="*/ 80 h 80"/>
                <a:gd name="T12" fmla="*/ 48 w 80"/>
                <a:gd name="T13" fmla="*/ 73 h 80"/>
                <a:gd name="T14" fmla="*/ 76 w 80"/>
                <a:gd name="T15" fmla="*/ 73 h 80"/>
                <a:gd name="T16" fmla="*/ 80 w 80"/>
                <a:gd name="T17" fmla="*/ 70 h 80"/>
                <a:gd name="T18" fmla="*/ 80 w 80"/>
                <a:gd name="T19" fmla="*/ 17 h 80"/>
                <a:gd name="T20" fmla="*/ 76 w 80"/>
                <a:gd name="T21" fmla="*/ 13 h 80"/>
                <a:gd name="T22" fmla="*/ 28 w 80"/>
                <a:gd name="T23" fmla="*/ 58 h 80"/>
                <a:gd name="T24" fmla="*/ 23 w 80"/>
                <a:gd name="T25" fmla="*/ 46 h 80"/>
                <a:gd name="T26" fmla="*/ 23 w 80"/>
                <a:gd name="T27" fmla="*/ 46 h 80"/>
                <a:gd name="T28" fmla="*/ 23 w 80"/>
                <a:gd name="T29" fmla="*/ 46 h 80"/>
                <a:gd name="T30" fmla="*/ 22 w 80"/>
                <a:gd name="T31" fmla="*/ 45 h 80"/>
                <a:gd name="T32" fmla="*/ 22 w 80"/>
                <a:gd name="T33" fmla="*/ 45 h 80"/>
                <a:gd name="T34" fmla="*/ 22 w 80"/>
                <a:gd name="T35" fmla="*/ 45 h 80"/>
                <a:gd name="T36" fmla="*/ 22 w 80"/>
                <a:gd name="T37" fmla="*/ 45 h 80"/>
                <a:gd name="T38" fmla="*/ 22 w 80"/>
                <a:gd name="T39" fmla="*/ 45 h 80"/>
                <a:gd name="T40" fmla="*/ 22 w 80"/>
                <a:gd name="T41" fmla="*/ 46 h 80"/>
                <a:gd name="T42" fmla="*/ 21 w 80"/>
                <a:gd name="T43" fmla="*/ 47 h 80"/>
                <a:gd name="T44" fmla="*/ 16 w 80"/>
                <a:gd name="T45" fmla="*/ 57 h 80"/>
                <a:gd name="T46" fmla="*/ 9 w 80"/>
                <a:gd name="T47" fmla="*/ 57 h 80"/>
                <a:gd name="T48" fmla="*/ 18 w 80"/>
                <a:gd name="T49" fmla="*/ 40 h 80"/>
                <a:gd name="T50" fmla="*/ 10 w 80"/>
                <a:gd name="T51" fmla="*/ 24 h 80"/>
                <a:gd name="T52" fmla="*/ 17 w 80"/>
                <a:gd name="T53" fmla="*/ 23 h 80"/>
                <a:gd name="T54" fmla="*/ 22 w 80"/>
                <a:gd name="T55" fmla="*/ 33 h 80"/>
                <a:gd name="T56" fmla="*/ 22 w 80"/>
                <a:gd name="T57" fmla="*/ 34 h 80"/>
                <a:gd name="T58" fmla="*/ 22 w 80"/>
                <a:gd name="T59" fmla="*/ 35 h 80"/>
                <a:gd name="T60" fmla="*/ 22 w 80"/>
                <a:gd name="T61" fmla="*/ 36 h 80"/>
                <a:gd name="T62" fmla="*/ 22 w 80"/>
                <a:gd name="T63" fmla="*/ 37 h 80"/>
                <a:gd name="T64" fmla="*/ 23 w 80"/>
                <a:gd name="T65" fmla="*/ 37 h 80"/>
                <a:gd name="T66" fmla="*/ 23 w 80"/>
                <a:gd name="T67" fmla="*/ 36 h 80"/>
                <a:gd name="T68" fmla="*/ 23 w 80"/>
                <a:gd name="T69" fmla="*/ 35 h 80"/>
                <a:gd name="T70" fmla="*/ 23 w 80"/>
                <a:gd name="T71" fmla="*/ 34 h 80"/>
                <a:gd name="T72" fmla="*/ 23 w 80"/>
                <a:gd name="T73" fmla="*/ 33 h 80"/>
                <a:gd name="T74" fmla="*/ 28 w 80"/>
                <a:gd name="T75" fmla="*/ 23 h 80"/>
                <a:gd name="T76" fmla="*/ 36 w 80"/>
                <a:gd name="T77" fmla="*/ 22 h 80"/>
                <a:gd name="T78" fmla="*/ 27 w 80"/>
                <a:gd name="T79" fmla="*/ 40 h 80"/>
                <a:gd name="T80" fmla="*/ 36 w 80"/>
                <a:gd name="T81" fmla="*/ 58 h 80"/>
                <a:gd name="T82" fmla="*/ 28 w 80"/>
                <a:gd name="T83" fmla="*/ 58 h 80"/>
                <a:gd name="T84" fmla="*/ 76 w 80"/>
                <a:gd name="T85" fmla="*/ 69 h 80"/>
                <a:gd name="T86" fmla="*/ 48 w 80"/>
                <a:gd name="T87" fmla="*/ 69 h 80"/>
                <a:gd name="T88" fmla="*/ 48 w 80"/>
                <a:gd name="T89" fmla="*/ 65 h 80"/>
                <a:gd name="T90" fmla="*/ 56 w 80"/>
                <a:gd name="T91" fmla="*/ 65 h 80"/>
                <a:gd name="T92" fmla="*/ 56 w 80"/>
                <a:gd name="T93" fmla="*/ 57 h 80"/>
                <a:gd name="T94" fmla="*/ 48 w 80"/>
                <a:gd name="T95" fmla="*/ 57 h 80"/>
                <a:gd name="T96" fmla="*/ 48 w 80"/>
                <a:gd name="T97" fmla="*/ 53 h 80"/>
                <a:gd name="T98" fmla="*/ 56 w 80"/>
                <a:gd name="T99" fmla="*/ 53 h 80"/>
                <a:gd name="T100" fmla="*/ 56 w 80"/>
                <a:gd name="T101" fmla="*/ 45 h 80"/>
                <a:gd name="T102" fmla="*/ 48 w 80"/>
                <a:gd name="T103" fmla="*/ 45 h 80"/>
                <a:gd name="T104" fmla="*/ 48 w 80"/>
                <a:gd name="T105" fmla="*/ 41 h 80"/>
                <a:gd name="T106" fmla="*/ 56 w 80"/>
                <a:gd name="T107" fmla="*/ 41 h 80"/>
                <a:gd name="T108" fmla="*/ 56 w 80"/>
                <a:gd name="T109" fmla="*/ 33 h 80"/>
                <a:gd name="T110" fmla="*/ 48 w 80"/>
                <a:gd name="T111" fmla="*/ 33 h 80"/>
                <a:gd name="T112" fmla="*/ 48 w 80"/>
                <a:gd name="T113" fmla="*/ 29 h 80"/>
                <a:gd name="T114" fmla="*/ 56 w 80"/>
                <a:gd name="T115" fmla="*/ 29 h 80"/>
                <a:gd name="T116" fmla="*/ 56 w 80"/>
                <a:gd name="T117" fmla="*/ 21 h 80"/>
                <a:gd name="T118" fmla="*/ 48 w 80"/>
                <a:gd name="T119" fmla="*/ 21 h 80"/>
                <a:gd name="T120" fmla="*/ 48 w 80"/>
                <a:gd name="T121" fmla="*/ 17 h 80"/>
                <a:gd name="T122" fmla="*/ 76 w 80"/>
                <a:gd name="T123" fmla="*/ 17 h 80"/>
                <a:gd name="T124" fmla="*/ 76 w 80"/>
                <a:gd name="T125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80">
                  <a:moveTo>
                    <a:pt x="76" y="13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3"/>
                    <a:pt x="80" y="72"/>
                    <a:pt x="80" y="70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5"/>
                    <a:pt x="78" y="13"/>
                    <a:pt x="76" y="13"/>
                  </a:cubicBezTo>
                  <a:close/>
                  <a:moveTo>
                    <a:pt x="28" y="58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6" y="58"/>
                    <a:pt x="36" y="58"/>
                    <a:pt x="36" y="58"/>
                  </a:cubicBezTo>
                  <a:lnTo>
                    <a:pt x="28" y="58"/>
                  </a:lnTo>
                  <a:close/>
                  <a:moveTo>
                    <a:pt x="76" y="69"/>
                  </a:moveTo>
                  <a:cubicBezTo>
                    <a:pt x="48" y="69"/>
                    <a:pt x="48" y="69"/>
                    <a:pt x="48" y="6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76" y="17"/>
                    <a:pt x="76" y="17"/>
                    <a:pt x="76" y="17"/>
                  </a:cubicBezTo>
                  <a:lnTo>
                    <a:pt x="76" y="69"/>
                  </a:lnTo>
                  <a:close/>
                </a:path>
              </a:pathLst>
            </a:custGeom>
            <a:solidFill>
              <a:srgbClr val="20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4799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Applications</a:t>
            </a: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275481" y="1212850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3999">
                <a:solidFill>
                  <a:schemeClr val="accent2"/>
                </a:solidFill>
                <a:latin typeface="Segoe UI Light"/>
              </a:rPr>
              <a:t>Example: SaaS event processing </a:t>
            </a:r>
          </a:p>
        </p:txBody>
      </p:sp>
    </p:spTree>
    <p:extLst>
      <p:ext uri="{BB962C8B-B14F-4D97-AF65-F5344CB8AC3E}">
        <p14:creationId xmlns:p14="http://schemas.microsoft.com/office/powerpoint/2010/main" val="78956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1CF2A6BA-FB93-4FFF-B268-A10C5196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Functions Demo	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3DCAC9ED-3147-4D6C-95FB-FEC6FC0D410B}"/>
              </a:ext>
            </a:extLst>
          </p:cNvPr>
          <p:cNvSpPr>
            <a:spLocks noGrp="1"/>
          </p:cNvSpPr>
          <p:nvPr/>
        </p:nvSpPr>
        <p:spPr>
          <a:xfrm>
            <a:off x="1387029" y="3719531"/>
            <a:ext cx="4083050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aka.ms/</a:t>
            </a:r>
            <a:r>
              <a:rPr lang="en-US" sz="3200" b="1" dirty="0" err="1"/>
              <a:t>Tryfunctions</a:t>
            </a:r>
            <a:endParaRPr lang="en-US" sz="32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7415BD1-9E93-4B47-8737-764CE408A1C2}"/>
              </a:ext>
            </a:extLst>
          </p:cNvPr>
          <p:cNvGrpSpPr/>
          <p:nvPr/>
        </p:nvGrpSpPr>
        <p:grpSpPr>
          <a:xfrm>
            <a:off x="427037" y="3551086"/>
            <a:ext cx="964755" cy="964755"/>
            <a:chOff x="529082" y="5677773"/>
            <a:chExt cx="523875" cy="5238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37109614-339B-48CB-9B09-9BDB60F6CDF0}"/>
                </a:ext>
              </a:extLst>
            </p:cNvPr>
            <p:cNvSpPr/>
            <p:nvPr/>
          </p:nvSpPr>
          <p:spPr bwMode="auto">
            <a:xfrm>
              <a:off x="529082" y="5677773"/>
              <a:ext cx="523875" cy="523875"/>
            </a:xfrm>
            <a:prstGeom prst="ellipse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xmlns="" id="{BC004D0A-6934-45BC-9AB2-7A8699812B01}"/>
                </a:ext>
              </a:extLst>
            </p:cNvPr>
            <p:cNvSpPr/>
            <p:nvPr/>
          </p:nvSpPr>
          <p:spPr bwMode="auto">
            <a:xfrm rot="8100000">
              <a:off x="659118" y="5853675"/>
              <a:ext cx="174902" cy="174902"/>
            </a:xfrm>
            <a:prstGeom prst="halfFrame">
              <a:avLst>
                <a:gd name="adj1" fmla="val 14140"/>
                <a:gd name="adj2" fmla="val 13362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9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xmlns="" id="{E0CA7953-11D7-45FC-A62F-A2DB567F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9" y="1295122"/>
            <a:ext cx="4351519" cy="3840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1E81AF-BA10-4923-B748-A5757DD07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58" y="1211287"/>
            <a:ext cx="5783596" cy="3762410"/>
          </a:xfrm>
          <a:prstGeom prst="rect">
            <a:avLst/>
          </a:prstGeom>
          <a:effectLst>
            <a:glow rad="1485900">
              <a:srgbClr val="FFFFFF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D7BE23-E282-4B22-9758-7367629EED2F}"/>
              </a:ext>
            </a:extLst>
          </p:cNvPr>
          <p:cNvSpPr txBox="1"/>
          <p:nvPr/>
        </p:nvSpPr>
        <p:spPr>
          <a:xfrm>
            <a:off x="4620379" y="1559764"/>
            <a:ext cx="2124621" cy="306545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>
                <a:ln>
                  <a:noFill/>
                </a:ln>
                <a:solidFill>
                  <a:srgbClr val="EAEAEA">
                    <a:lumMod val="5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947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71B2F-5B30-4341-AF19-BB2C7380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290BFE-0838-4273-9607-DC9C9841E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594830"/>
          </a:xfrm>
        </p:spPr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en-US" dirty="0"/>
              <a:t>HTTP Trigger Function App – Retrieves Email</a:t>
            </a:r>
          </a:p>
          <a:p>
            <a:pPr marL="742950" indent="-742950">
              <a:buFont typeface="+mj-lt"/>
              <a:buAutoNum type="arabicParenR"/>
            </a:pPr>
            <a:r>
              <a:rPr lang="en-US" dirty="0"/>
              <a:t>Only retrieve email that have attachments</a:t>
            </a:r>
          </a:p>
          <a:p>
            <a:pPr marL="971550" lvl="1" indent="-742950">
              <a:buFont typeface="Arial" panose="020B0604020202020204" pitchFamily="34" charset="0"/>
              <a:buChar char="•"/>
            </a:pPr>
            <a:r>
              <a:rPr lang="en-US" dirty="0"/>
              <a:t>Use the REST or use the SDK</a:t>
            </a:r>
          </a:p>
          <a:p>
            <a:pPr marL="742950" indent="-742950">
              <a:buFont typeface="+mj-lt"/>
              <a:buAutoNum type="arabicParenR"/>
            </a:pPr>
            <a:r>
              <a:rPr lang="en-US" dirty="0"/>
              <a:t>Get The Attachment</a:t>
            </a:r>
          </a:p>
          <a:p>
            <a:pPr marL="742950" indent="-742950">
              <a:buFont typeface="+mj-lt"/>
              <a:buAutoNum type="arabicParenR"/>
            </a:pPr>
            <a:r>
              <a:rPr lang="en-US" dirty="0">
                <a:solidFill>
                  <a:srgbClr val="00B0F0"/>
                </a:solidFill>
              </a:rPr>
              <a:t>Stretch-Goal – Save the Attachment to OneDrive</a:t>
            </a:r>
          </a:p>
          <a:p>
            <a:pPr marL="742950" indent="-742950">
              <a:buFont typeface="+mj-lt"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90435F-5B13-4AA0-BF2F-20A1B4CC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+ Microsoft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E044B08-E9B1-4DF0-AE1C-74497C5EE9D9}"/>
              </a:ext>
            </a:extLst>
          </p:cNvPr>
          <p:cNvGrpSpPr/>
          <p:nvPr/>
        </p:nvGrpSpPr>
        <p:grpSpPr>
          <a:xfrm>
            <a:off x="1526133" y="2468050"/>
            <a:ext cx="2484655" cy="2303429"/>
            <a:chOff x="1633073" y="2558036"/>
            <a:chExt cx="2484655" cy="2303429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E40834EE-3E54-4485-8920-00DFADD7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073" y="4307467"/>
              <a:ext cx="248465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>
                <a:defRPr/>
              </a:pPr>
              <a:r>
                <a:rPr lang="en-US" altLang="en-US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Sales email with attached </a:t>
              </a:r>
            </a:p>
            <a:p>
              <a:pPr algn="ctr" defTabSz="914400">
                <a:defRPr/>
              </a:pPr>
              <a:r>
                <a:rPr lang="en-US" altLang="en-US" kern="0" dirty="0">
                  <a:solidFill>
                    <a:srgbClr val="505050"/>
                  </a:solidFill>
                  <a:latin typeface="Segoe UI Light" panose="020B0502040204020203" pitchFamily="34" charset="0"/>
                </a:rPr>
                <a:t>documents come in.</a:t>
              </a:r>
            </a:p>
          </p:txBody>
        </p:sp>
        <p:sp>
          <p:nvSpPr>
            <p:cNvPr id="6" name="Freeform 35">
              <a:extLst>
                <a:ext uri="{FF2B5EF4-FFF2-40B4-BE49-F238E27FC236}">
                  <a16:creationId xmlns:a16="http://schemas.microsoft.com/office/drawing/2014/main" xmlns="" id="{C9025983-0FB8-4A94-9EED-849D111F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130" y="2870339"/>
              <a:ext cx="1676528" cy="1119259"/>
            </a:xfrm>
            <a:custGeom>
              <a:avLst/>
              <a:gdLst>
                <a:gd name="T0" fmla="*/ 0 w 300"/>
                <a:gd name="T1" fmla="*/ 188 h 200"/>
                <a:gd name="T2" fmla="*/ 12 w 300"/>
                <a:gd name="T3" fmla="*/ 200 h 200"/>
                <a:gd name="T4" fmla="*/ 288 w 300"/>
                <a:gd name="T5" fmla="*/ 200 h 200"/>
                <a:gd name="T6" fmla="*/ 300 w 300"/>
                <a:gd name="T7" fmla="*/ 188 h 200"/>
                <a:gd name="T8" fmla="*/ 300 w 300"/>
                <a:gd name="T9" fmla="*/ 0 h 200"/>
                <a:gd name="T10" fmla="*/ 0 w 300"/>
                <a:gd name="T11" fmla="*/ 0 h 200"/>
                <a:gd name="T12" fmla="*/ 0 w 300"/>
                <a:gd name="T13" fmla="*/ 1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00">
                  <a:moveTo>
                    <a:pt x="0" y="188"/>
                  </a:moveTo>
                  <a:cubicBezTo>
                    <a:pt x="0" y="195"/>
                    <a:pt x="5" y="200"/>
                    <a:pt x="12" y="200"/>
                  </a:cubicBezTo>
                  <a:cubicBezTo>
                    <a:pt x="288" y="200"/>
                    <a:pt x="288" y="200"/>
                    <a:pt x="288" y="200"/>
                  </a:cubicBezTo>
                  <a:cubicBezTo>
                    <a:pt x="295" y="200"/>
                    <a:pt x="300" y="195"/>
                    <a:pt x="300" y="188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8"/>
                    <a:pt x="0" y="188"/>
                    <a:pt x="0" y="188"/>
                  </a:cubicBezTo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xmlns="" id="{82799806-3A72-458D-AF8A-B3D984CB6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130" y="2558036"/>
              <a:ext cx="1676528" cy="425035"/>
            </a:xfrm>
            <a:custGeom>
              <a:avLst/>
              <a:gdLst>
                <a:gd name="T0" fmla="*/ 288 w 300"/>
                <a:gd name="T1" fmla="*/ 0 h 76"/>
                <a:gd name="T2" fmla="*/ 12 w 300"/>
                <a:gd name="T3" fmla="*/ 0 h 76"/>
                <a:gd name="T4" fmla="*/ 0 w 300"/>
                <a:gd name="T5" fmla="*/ 12 h 76"/>
                <a:gd name="T6" fmla="*/ 0 w 300"/>
                <a:gd name="T7" fmla="*/ 76 h 76"/>
                <a:gd name="T8" fmla="*/ 300 w 300"/>
                <a:gd name="T9" fmla="*/ 76 h 76"/>
                <a:gd name="T10" fmla="*/ 300 w 300"/>
                <a:gd name="T11" fmla="*/ 12 h 76"/>
                <a:gd name="T12" fmla="*/ 288 w 30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76">
                  <a:moveTo>
                    <a:pt x="28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6"/>
                    <a:pt x="295" y="0"/>
                    <a:pt x="288" y="0"/>
                  </a:cubicBezTo>
                </a:path>
              </a:pathLst>
            </a:custGeom>
            <a:solidFill>
              <a:srgbClr val="A0A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8" name="Freeform 37">
              <a:extLst>
                <a:ext uri="{FF2B5EF4-FFF2-40B4-BE49-F238E27FC236}">
                  <a16:creationId xmlns:a16="http://schemas.microsoft.com/office/drawing/2014/main" xmlns="" id="{7EFC9C5F-39F1-4E74-AC1C-B485DA47E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130" y="2983071"/>
              <a:ext cx="1074395" cy="1008279"/>
            </a:xfrm>
            <a:custGeom>
              <a:avLst/>
              <a:gdLst>
                <a:gd name="T0" fmla="*/ 192 w 192"/>
                <a:gd name="T1" fmla="*/ 0 h 180"/>
                <a:gd name="T2" fmla="*/ 0 w 192"/>
                <a:gd name="T3" fmla="*/ 0 h 180"/>
                <a:gd name="T4" fmla="*/ 0 w 192"/>
                <a:gd name="T5" fmla="*/ 168 h 180"/>
                <a:gd name="T6" fmla="*/ 12 w 192"/>
                <a:gd name="T7" fmla="*/ 180 h 180"/>
                <a:gd name="T8" fmla="*/ 25 w 192"/>
                <a:gd name="T9" fmla="*/ 180 h 180"/>
                <a:gd name="T10" fmla="*/ 192 w 192"/>
                <a:gd name="T11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180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5"/>
                    <a:pt x="5" y="180"/>
                    <a:pt x="12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7AC3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xmlns="" id="{729C71AA-323B-4045-B3C3-56B065D7E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130" y="2558036"/>
              <a:ext cx="1464010" cy="425035"/>
            </a:xfrm>
            <a:custGeom>
              <a:avLst/>
              <a:gdLst>
                <a:gd name="T0" fmla="*/ 262 w 262"/>
                <a:gd name="T1" fmla="*/ 0 h 76"/>
                <a:gd name="T2" fmla="*/ 12 w 262"/>
                <a:gd name="T3" fmla="*/ 0 h 76"/>
                <a:gd name="T4" fmla="*/ 0 w 262"/>
                <a:gd name="T5" fmla="*/ 12 h 76"/>
                <a:gd name="T6" fmla="*/ 0 w 262"/>
                <a:gd name="T7" fmla="*/ 56 h 76"/>
                <a:gd name="T8" fmla="*/ 0 w 262"/>
                <a:gd name="T9" fmla="*/ 76 h 76"/>
                <a:gd name="T10" fmla="*/ 192 w 262"/>
                <a:gd name="T11" fmla="*/ 76 h 76"/>
                <a:gd name="T12" fmla="*/ 262 w 262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" h="76">
                  <a:moveTo>
                    <a:pt x="26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" name="Rectangle 39">
              <a:extLst>
                <a:ext uri="{FF2B5EF4-FFF2-40B4-BE49-F238E27FC236}">
                  <a16:creationId xmlns:a16="http://schemas.microsoft.com/office/drawing/2014/main" xmlns="" id="{051228AA-E72E-4030-8CD0-DAB696F90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9248" y="2718604"/>
              <a:ext cx="1126344" cy="1345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Oval 40">
              <a:extLst>
                <a:ext uri="{FF2B5EF4-FFF2-40B4-BE49-F238E27FC236}">
                  <a16:creationId xmlns:a16="http://schemas.microsoft.com/office/drawing/2014/main" xmlns="" id="{BDABAD7D-AD38-4B39-BD53-450E97FA0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078" y="2619430"/>
              <a:ext cx="328222" cy="330583"/>
            </a:xfrm>
            <a:prstGeom prst="ellipse">
              <a:avLst/>
            </a:pr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xmlns="" id="{779417C8-0C4A-43CB-930A-6F0280F94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23" y="2692631"/>
              <a:ext cx="245576" cy="188905"/>
            </a:xfrm>
            <a:custGeom>
              <a:avLst/>
              <a:gdLst>
                <a:gd name="T0" fmla="*/ 26 w 104"/>
                <a:gd name="T1" fmla="*/ 47 h 80"/>
                <a:gd name="T2" fmla="*/ 59 w 104"/>
                <a:gd name="T3" fmla="*/ 80 h 80"/>
                <a:gd name="T4" fmla="*/ 43 w 104"/>
                <a:gd name="T5" fmla="*/ 80 h 80"/>
                <a:gd name="T6" fmla="*/ 0 w 104"/>
                <a:gd name="T7" fmla="*/ 40 h 80"/>
                <a:gd name="T8" fmla="*/ 43 w 104"/>
                <a:gd name="T9" fmla="*/ 0 h 80"/>
                <a:gd name="T10" fmla="*/ 59 w 104"/>
                <a:gd name="T11" fmla="*/ 0 h 80"/>
                <a:gd name="T12" fmla="*/ 26 w 104"/>
                <a:gd name="T13" fmla="*/ 33 h 80"/>
                <a:gd name="T14" fmla="*/ 104 w 104"/>
                <a:gd name="T15" fmla="*/ 33 h 80"/>
                <a:gd name="T16" fmla="*/ 104 w 104"/>
                <a:gd name="T17" fmla="*/ 47 h 80"/>
                <a:gd name="T18" fmla="*/ 26 w 104"/>
                <a:gd name="T19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80">
                  <a:moveTo>
                    <a:pt x="26" y="47"/>
                  </a:moveTo>
                  <a:lnTo>
                    <a:pt x="59" y="80"/>
                  </a:lnTo>
                  <a:lnTo>
                    <a:pt x="43" y="80"/>
                  </a:lnTo>
                  <a:lnTo>
                    <a:pt x="0" y="40"/>
                  </a:lnTo>
                  <a:lnTo>
                    <a:pt x="43" y="0"/>
                  </a:lnTo>
                  <a:lnTo>
                    <a:pt x="59" y="0"/>
                  </a:lnTo>
                  <a:lnTo>
                    <a:pt x="26" y="33"/>
                  </a:lnTo>
                  <a:lnTo>
                    <a:pt x="104" y="33"/>
                  </a:lnTo>
                  <a:lnTo>
                    <a:pt x="104" y="47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99EDCAD-742A-4C2B-9C99-4208FD7A7315}"/>
              </a:ext>
            </a:extLst>
          </p:cNvPr>
          <p:cNvGrpSpPr/>
          <p:nvPr/>
        </p:nvGrpSpPr>
        <p:grpSpPr>
          <a:xfrm>
            <a:off x="5687710" y="2468050"/>
            <a:ext cx="1676528" cy="1538416"/>
            <a:chOff x="7688263" y="2646363"/>
            <a:chExt cx="693738" cy="636588"/>
          </a:xfrm>
        </p:grpSpPr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xmlns="" id="{FA8FC332-785C-4E10-BCFF-F797E1C7B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xmlns="" id="{637153B0-BCE9-47BF-8277-95B1D5A2C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29" name="Freeform 69">
              <a:extLst>
                <a:ext uri="{FF2B5EF4-FFF2-40B4-BE49-F238E27FC236}">
                  <a16:creationId xmlns:a16="http://schemas.microsoft.com/office/drawing/2014/main" xmlns="" id="{658A56AF-3FFA-4D32-BDD4-A64F0083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Rectangle 5">
            <a:extLst>
              <a:ext uri="{FF2B5EF4-FFF2-40B4-BE49-F238E27FC236}">
                <a16:creationId xmlns:a16="http://schemas.microsoft.com/office/drawing/2014/main" xmlns="" id="{B1DC6742-BAFF-4C04-84EC-21E986D1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061" y="4223145"/>
            <a:ext cx="1809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defRPr/>
            </a:pPr>
            <a:r>
              <a:rPr lang="en-US" altLang="en-US" kern="0" dirty="0">
                <a:solidFill>
                  <a:srgbClr val="505050"/>
                </a:solidFill>
                <a:latin typeface="Segoe UI Light" panose="020B0502040204020203" pitchFamily="34" charset="0"/>
              </a:rPr>
              <a:t>Triggers a 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8BD79B2-6C2F-4C34-AFF4-D0C9E077C7C4}"/>
              </a:ext>
            </a:extLst>
          </p:cNvPr>
          <p:cNvCxnSpPr>
            <a:cxnSpLocks/>
          </p:cNvCxnSpPr>
          <p:nvPr/>
        </p:nvCxnSpPr>
        <p:spPr>
          <a:xfrm flipH="1">
            <a:off x="3947162" y="3195651"/>
            <a:ext cx="1186904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Envelope">
            <a:extLst>
              <a:ext uri="{FF2B5EF4-FFF2-40B4-BE49-F238E27FC236}">
                <a16:creationId xmlns:a16="http://schemas.microsoft.com/office/drawing/2014/main" xmlns="" id="{8ACE10BC-43C1-4404-9DB7-152DD7A5E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19362" y="2743618"/>
            <a:ext cx="1098183" cy="1098183"/>
          </a:xfrm>
          <a:prstGeom prst="rect">
            <a:avLst/>
          </a:prstGeom>
        </p:spPr>
      </p:pic>
      <p:pic>
        <p:nvPicPr>
          <p:cNvPr id="3074" name="Picture 2" descr="Image result for onedrive logo">
            <a:extLst>
              <a:ext uri="{FF2B5EF4-FFF2-40B4-BE49-F238E27FC236}">
                <a16:creationId xmlns:a16="http://schemas.microsoft.com/office/drawing/2014/main" xmlns="" id="{8CD25891-06B9-493C-A317-3818E3B2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37" y="2430462"/>
            <a:ext cx="2280329" cy="141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5909C525-3290-4149-95D5-EB75DF62CE94}"/>
              </a:ext>
            </a:extLst>
          </p:cNvPr>
          <p:cNvCxnSpPr>
            <a:cxnSpLocks/>
          </p:cNvCxnSpPr>
          <p:nvPr/>
        </p:nvCxnSpPr>
        <p:spPr>
          <a:xfrm flipH="1">
            <a:off x="7699895" y="3228229"/>
            <a:ext cx="1186904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xmlns="" id="{7FD0884F-675D-460D-9575-67FEE1B47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18" y="4211756"/>
            <a:ext cx="21544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>
              <a:defRPr/>
            </a:pPr>
            <a:r>
              <a:rPr lang="en-US" altLang="en-US" kern="0" dirty="0">
                <a:solidFill>
                  <a:srgbClr val="505050"/>
                </a:solidFill>
                <a:latin typeface="Segoe UI Light" panose="020B0502040204020203" pitchFamily="34" charset="0"/>
              </a:rPr>
              <a:t>Saves the attachments</a:t>
            </a:r>
          </a:p>
        </p:txBody>
      </p:sp>
    </p:spTree>
    <p:extLst>
      <p:ext uri="{BB962C8B-B14F-4D97-AF65-F5344CB8AC3E}">
        <p14:creationId xmlns:p14="http://schemas.microsoft.com/office/powerpoint/2010/main" val="14150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209B4-CBF9-49DD-99DF-EB560B66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2763E4-FB3F-4AA3-B7EB-F3482165B8C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xmlns="" id="{F44DDE77-48B4-48A3-ACC5-9B0160D81E92}"/>
              </a:ext>
            </a:extLst>
          </p:cNvPr>
          <p:cNvSpPr>
            <a:spLocks noGrp="1"/>
          </p:cNvSpPr>
          <p:nvPr/>
        </p:nvSpPr>
        <p:spPr>
          <a:xfrm>
            <a:off x="381909" y="1846197"/>
            <a:ext cx="6141128" cy="12780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Solving that integration problem.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9C5199C3-D84E-4655-92B6-58BF01E715DB}"/>
              </a:ext>
            </a:extLst>
          </p:cNvPr>
          <p:cNvSpPr>
            <a:spLocks noGrp="1"/>
          </p:cNvSpPr>
          <p:nvPr/>
        </p:nvSpPr>
        <p:spPr>
          <a:xfrm>
            <a:off x="1051560" y="5724145"/>
            <a:ext cx="4083050" cy="4339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aka.ms/</a:t>
            </a:r>
            <a:r>
              <a:rPr lang="en-US" b="1" dirty="0"/>
              <a:t>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D366ABC-5309-4662-B4CE-4046B7D5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9" y="548340"/>
            <a:ext cx="1279287" cy="274323"/>
          </a:xfrm>
          <a:prstGeom prst="rect">
            <a:avLst/>
          </a:prstGeom>
        </p:spPr>
      </p:pic>
      <p:sp>
        <p:nvSpPr>
          <p:cNvPr id="7" name="Text Placeholder 15">
            <a:extLst>
              <a:ext uri="{FF2B5EF4-FFF2-40B4-BE49-F238E27FC236}">
                <a16:creationId xmlns:a16="http://schemas.microsoft.com/office/drawing/2014/main" xmlns="" id="{051B38FA-C00F-42CE-B56C-A04466FB1BB5}"/>
              </a:ext>
            </a:extLst>
          </p:cNvPr>
          <p:cNvSpPr>
            <a:spLocks noGrp="1"/>
          </p:cNvSpPr>
          <p:nvPr/>
        </p:nvSpPr>
        <p:spPr>
          <a:xfrm>
            <a:off x="381910" y="3225809"/>
            <a:ext cx="4803844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none" spc="-1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Where do you start?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799804A-CB66-4A06-8A84-AD076E839C6F}"/>
              </a:ext>
            </a:extLst>
          </p:cNvPr>
          <p:cNvSpPr/>
          <p:nvPr/>
        </p:nvSpPr>
        <p:spPr bwMode="auto">
          <a:xfrm>
            <a:off x="529082" y="5677774"/>
            <a:ext cx="523875" cy="523875"/>
          </a:xfrm>
          <a:prstGeom prst="ellipse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xmlns="" id="{01FAC14A-071E-4650-99FF-62C7ACC53E95}"/>
              </a:ext>
            </a:extLst>
          </p:cNvPr>
          <p:cNvSpPr/>
          <p:nvPr/>
        </p:nvSpPr>
        <p:spPr bwMode="auto">
          <a:xfrm rot="8100000">
            <a:off x="659118" y="5853676"/>
            <a:ext cx="174902" cy="174902"/>
          </a:xfrm>
          <a:prstGeom prst="halfFrame">
            <a:avLst>
              <a:gd name="adj1" fmla="val 14140"/>
              <a:gd name="adj2" fmla="val 1336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8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Resource Data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484031"/>
          </a:xfrm>
        </p:spPr>
        <p:txBody>
          <a:bodyPr/>
          <a:lstStyle/>
          <a:p>
            <a:r>
              <a:rPr lang="en-US" dirty="0" smtClean="0"/>
              <a:t>Azure Active Directory: 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Client Id: </a:t>
            </a:r>
            <a:r>
              <a:rPr lang="mr-IN" dirty="0" smtClean="0"/>
              <a:t>7cfce45c-6657-4979-a3aa-3783c62e1524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Token Audience: </a:t>
            </a:r>
            <a:endParaRPr lang="en-US" dirty="0" smtClean="0"/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https://[Your </a:t>
            </a:r>
            <a:r>
              <a:rPr lang="en-US" dirty="0" err="1" smtClean="0"/>
              <a:t>FuncName</a:t>
            </a:r>
            <a:r>
              <a:rPr lang="en-US" dirty="0" smtClean="0"/>
              <a:t>].</a:t>
            </a:r>
            <a:r>
              <a:rPr lang="en-US" dirty="0" err="1" smtClean="0"/>
              <a:t>azurewebsites.net</a:t>
            </a:r>
            <a:r>
              <a:rPr lang="en-US" dirty="0"/>
              <a:t>/.</a:t>
            </a:r>
            <a:r>
              <a:rPr lang="en-US" dirty="0" err="1" smtClean="0"/>
              <a:t>auth</a:t>
            </a:r>
            <a:r>
              <a:rPr lang="en-US" dirty="0" smtClean="0"/>
              <a:t>/login/</a:t>
            </a:r>
            <a:r>
              <a:rPr lang="en-US" dirty="0" err="1" smtClean="0"/>
              <a:t>aad</a:t>
            </a:r>
            <a:r>
              <a:rPr lang="en-US" dirty="0" smtClean="0"/>
              <a:t>/callback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/>
              <a:t>Secret: hE66/v+poB3ZvKWRtOHOU4qzsOg1VA6IsRfuUzbhjGw=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99EDCAD-742A-4C2B-9C99-4208FD7A7315}"/>
              </a:ext>
            </a:extLst>
          </p:cNvPr>
          <p:cNvGrpSpPr/>
          <p:nvPr/>
        </p:nvGrpSpPr>
        <p:grpSpPr>
          <a:xfrm>
            <a:off x="5380767" y="295274"/>
            <a:ext cx="1676528" cy="1538416"/>
            <a:chOff x="7688263" y="2646363"/>
            <a:chExt cx="693738" cy="636588"/>
          </a:xfrm>
        </p:grpSpPr>
        <p:sp>
          <p:nvSpPr>
            <p:cNvPr id="9" name="Freeform 65">
              <a:extLst>
                <a:ext uri="{FF2B5EF4-FFF2-40B4-BE49-F238E27FC236}">
                  <a16:creationId xmlns:a16="http://schemas.microsoft.com/office/drawing/2014/main" xmlns="" id="{FA8FC332-785C-4E10-BCFF-F797E1C7B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338" y="2759076"/>
              <a:ext cx="220663" cy="398463"/>
            </a:xfrm>
            <a:custGeom>
              <a:avLst/>
              <a:gdLst>
                <a:gd name="T0" fmla="*/ 57 w 59"/>
                <a:gd name="T1" fmla="*/ 56 h 106"/>
                <a:gd name="T2" fmla="*/ 57 w 59"/>
                <a:gd name="T3" fmla="*/ 49 h 106"/>
                <a:gd name="T4" fmla="*/ 49 w 59"/>
                <a:gd name="T5" fmla="*/ 40 h 106"/>
                <a:gd name="T6" fmla="*/ 9 w 59"/>
                <a:gd name="T7" fmla="*/ 2 h 106"/>
                <a:gd name="T8" fmla="*/ 3 w 59"/>
                <a:gd name="T9" fmla="*/ 2 h 106"/>
                <a:gd name="T10" fmla="*/ 3 w 59"/>
                <a:gd name="T11" fmla="*/ 8 h 106"/>
                <a:gd name="T12" fmla="*/ 44 w 59"/>
                <a:gd name="T13" fmla="*/ 49 h 106"/>
                <a:gd name="T14" fmla="*/ 44 w 59"/>
                <a:gd name="T15" fmla="*/ 56 h 106"/>
                <a:gd name="T16" fmla="*/ 2 w 59"/>
                <a:gd name="T17" fmla="*/ 98 h 106"/>
                <a:gd name="T18" fmla="*/ 2 w 59"/>
                <a:gd name="T19" fmla="*/ 104 h 106"/>
                <a:gd name="T20" fmla="*/ 8 w 59"/>
                <a:gd name="T21" fmla="*/ 104 h 106"/>
                <a:gd name="T22" fmla="*/ 47 w 59"/>
                <a:gd name="T23" fmla="*/ 65 h 106"/>
                <a:gd name="T24" fmla="*/ 48 w 59"/>
                <a:gd name="T25" fmla="*/ 65 h 106"/>
                <a:gd name="T26" fmla="*/ 57 w 59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106">
                  <a:moveTo>
                    <a:pt x="57" y="56"/>
                  </a:moveTo>
                  <a:cubicBezTo>
                    <a:pt x="59" y="54"/>
                    <a:pt x="59" y="51"/>
                    <a:pt x="57" y="4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7"/>
                    <a:pt x="3" y="8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6" y="51"/>
                    <a:pt x="46" y="54"/>
                    <a:pt x="44" y="56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0" y="100"/>
                    <a:pt x="0" y="103"/>
                    <a:pt x="2" y="104"/>
                  </a:cubicBezTo>
                  <a:cubicBezTo>
                    <a:pt x="4" y="106"/>
                    <a:pt x="7" y="106"/>
                    <a:pt x="8" y="10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57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0" name="Freeform 66">
              <a:extLst>
                <a:ext uri="{FF2B5EF4-FFF2-40B4-BE49-F238E27FC236}">
                  <a16:creationId xmlns:a16="http://schemas.microsoft.com/office/drawing/2014/main" xmlns="" id="{637153B0-BCE9-47BF-8277-95B1D5A2C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59076"/>
              <a:ext cx="225425" cy="398463"/>
            </a:xfrm>
            <a:custGeom>
              <a:avLst/>
              <a:gdLst>
                <a:gd name="T0" fmla="*/ 2 w 60"/>
                <a:gd name="T1" fmla="*/ 56 h 106"/>
                <a:gd name="T2" fmla="*/ 2 w 60"/>
                <a:gd name="T3" fmla="*/ 49 h 106"/>
                <a:gd name="T4" fmla="*/ 11 w 60"/>
                <a:gd name="T5" fmla="*/ 40 h 106"/>
                <a:gd name="T6" fmla="*/ 51 w 60"/>
                <a:gd name="T7" fmla="*/ 2 h 106"/>
                <a:gd name="T8" fmla="*/ 57 w 60"/>
                <a:gd name="T9" fmla="*/ 2 h 106"/>
                <a:gd name="T10" fmla="*/ 57 w 60"/>
                <a:gd name="T11" fmla="*/ 8 h 106"/>
                <a:gd name="T12" fmla="*/ 16 w 60"/>
                <a:gd name="T13" fmla="*/ 49 h 106"/>
                <a:gd name="T14" fmla="*/ 16 w 60"/>
                <a:gd name="T15" fmla="*/ 56 h 106"/>
                <a:gd name="T16" fmla="*/ 58 w 60"/>
                <a:gd name="T17" fmla="*/ 98 h 106"/>
                <a:gd name="T18" fmla="*/ 58 w 60"/>
                <a:gd name="T19" fmla="*/ 104 h 106"/>
                <a:gd name="T20" fmla="*/ 51 w 60"/>
                <a:gd name="T21" fmla="*/ 104 h 106"/>
                <a:gd name="T22" fmla="*/ 11 w 60"/>
                <a:gd name="T23" fmla="*/ 66 h 106"/>
                <a:gd name="T24" fmla="*/ 11 w 60"/>
                <a:gd name="T25" fmla="*/ 66 h 106"/>
                <a:gd name="T26" fmla="*/ 2 w 60"/>
                <a:gd name="T27" fmla="*/ 5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106">
                  <a:moveTo>
                    <a:pt x="2" y="56"/>
                  </a:moveTo>
                  <a:cubicBezTo>
                    <a:pt x="0" y="54"/>
                    <a:pt x="1" y="51"/>
                    <a:pt x="2" y="49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0"/>
                    <a:pt x="55" y="0"/>
                    <a:pt x="57" y="2"/>
                  </a:cubicBezTo>
                  <a:cubicBezTo>
                    <a:pt x="59" y="3"/>
                    <a:pt x="59" y="7"/>
                    <a:pt x="57" y="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4" y="51"/>
                    <a:pt x="14" y="54"/>
                    <a:pt x="16" y="56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100"/>
                    <a:pt x="60" y="103"/>
                    <a:pt x="58" y="104"/>
                  </a:cubicBezTo>
                  <a:cubicBezTo>
                    <a:pt x="56" y="106"/>
                    <a:pt x="53" y="106"/>
                    <a:pt x="51" y="104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1" y="66"/>
                    <a:pt x="11" y="66"/>
                    <a:pt x="11" y="66"/>
                  </a:cubicBezTo>
                  <a:lnTo>
                    <a:pt x="2" y="56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1" name="Freeform 69">
              <a:extLst>
                <a:ext uri="{FF2B5EF4-FFF2-40B4-BE49-F238E27FC236}">
                  <a16:creationId xmlns:a16="http://schemas.microsoft.com/office/drawing/2014/main" xmlns="" id="{658A56AF-3FFA-4D32-BDD4-A64F0083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88" y="2646363"/>
              <a:ext cx="296863" cy="636588"/>
            </a:xfrm>
            <a:custGeom>
              <a:avLst/>
              <a:gdLst>
                <a:gd name="T0" fmla="*/ 184 w 187"/>
                <a:gd name="T1" fmla="*/ 0 h 401"/>
                <a:gd name="T2" fmla="*/ 113 w 187"/>
                <a:gd name="T3" fmla="*/ 0 h 401"/>
                <a:gd name="T4" fmla="*/ 40 w 187"/>
                <a:gd name="T5" fmla="*/ 166 h 401"/>
                <a:gd name="T6" fmla="*/ 128 w 187"/>
                <a:gd name="T7" fmla="*/ 168 h 401"/>
                <a:gd name="T8" fmla="*/ 0 w 187"/>
                <a:gd name="T9" fmla="*/ 401 h 401"/>
                <a:gd name="T10" fmla="*/ 187 w 187"/>
                <a:gd name="T11" fmla="*/ 135 h 401"/>
                <a:gd name="T12" fmla="*/ 94 w 187"/>
                <a:gd name="T13" fmla="*/ 135 h 401"/>
                <a:gd name="T14" fmla="*/ 184 w 187"/>
                <a:gd name="T1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401">
                  <a:moveTo>
                    <a:pt x="184" y="0"/>
                  </a:moveTo>
                  <a:lnTo>
                    <a:pt x="113" y="0"/>
                  </a:lnTo>
                  <a:lnTo>
                    <a:pt x="40" y="166"/>
                  </a:lnTo>
                  <a:lnTo>
                    <a:pt x="128" y="168"/>
                  </a:lnTo>
                  <a:lnTo>
                    <a:pt x="0" y="401"/>
                  </a:lnTo>
                  <a:lnTo>
                    <a:pt x="187" y="135"/>
                  </a:lnTo>
                  <a:lnTo>
                    <a:pt x="94" y="1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DB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A1E81AF-BA10-4923-B748-A5757DD0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81" y="157234"/>
            <a:ext cx="2524856" cy="1642498"/>
          </a:xfrm>
          <a:prstGeom prst="rect">
            <a:avLst/>
          </a:prstGeom>
          <a:effectLst>
            <a:glow rad="1485900">
              <a:srgbClr val="FFFFF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82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19DCE5-827A-4438-9314-B66FA2D5AD8A}"/>
              </a:ext>
            </a:extLst>
          </p:cNvPr>
          <p:cNvPicPr/>
          <p:nvPr/>
        </p:nvPicPr>
        <p:blipFill rotWithShape="1">
          <a:blip r:embed="rId2"/>
          <a:srcRect l="402" t="13599"/>
          <a:stretch/>
        </p:blipFill>
        <p:spPr bwMode="auto">
          <a:xfrm>
            <a:off x="0" y="-1"/>
            <a:ext cx="12424039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DA6DBB-F4E5-44ED-BA7C-7CBBB4E279FD}"/>
              </a:ext>
            </a:extLst>
          </p:cNvPr>
          <p:cNvSpPr/>
          <p:nvPr/>
        </p:nvSpPr>
        <p:spPr bwMode="auto">
          <a:xfrm>
            <a:off x="-1" y="0"/>
            <a:ext cx="12115801" cy="6994526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30000"/>
                </a:srgbClr>
              </a:gs>
              <a:gs pos="14000">
                <a:srgbClr val="000000">
                  <a:alpha val="73000"/>
                </a:srgbClr>
              </a:gs>
              <a:gs pos="61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0F375B6-54F0-4949-8677-CF7313F3B54D}"/>
              </a:ext>
            </a:extLst>
          </p:cNvPr>
          <p:cNvSpPr/>
          <p:nvPr/>
        </p:nvSpPr>
        <p:spPr bwMode="auto">
          <a:xfrm flipH="1">
            <a:off x="-3" y="7936"/>
            <a:ext cx="12424041" cy="6994526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30000"/>
                </a:srgbClr>
              </a:gs>
              <a:gs pos="14000">
                <a:srgbClr val="000000">
                  <a:alpha val="73000"/>
                </a:srgbClr>
              </a:gs>
              <a:gs pos="61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xmlns="" id="{EE45D56F-C4B9-4C12-BAB8-2EDD1B295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7" y="649871"/>
            <a:ext cx="7279496" cy="1278033"/>
          </a:xfrm>
        </p:spPr>
        <p:txBody>
          <a:bodyPr/>
          <a:lstStyle/>
          <a:p>
            <a:r>
              <a:rPr lang="en-US" sz="4000" dirty="0"/>
              <a:t>Story Time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52E72BD-EA2A-4D3B-AF45-E92B55D389D2}"/>
              </a:ext>
            </a:extLst>
          </p:cNvPr>
          <p:cNvGrpSpPr/>
          <p:nvPr/>
        </p:nvGrpSpPr>
        <p:grpSpPr>
          <a:xfrm>
            <a:off x="75293" y="1927904"/>
            <a:ext cx="4876800" cy="5795915"/>
            <a:chOff x="75293" y="292147"/>
            <a:chExt cx="4876800" cy="579591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B58C2E38-DD44-4E91-80CB-5DB137DB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5293" y="1211262"/>
              <a:ext cx="4876800" cy="48768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xmlns="" id="{A18AFF5D-2091-493B-9860-29149F06F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24071" t="5560" r="15836" b="41171"/>
            <a:stretch/>
          </p:blipFill>
          <p:spPr>
            <a:xfrm>
              <a:off x="1558127" y="292147"/>
              <a:ext cx="2374110" cy="2976515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4DB846F3-4716-4F6B-AAE5-47E3A52DE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43698" y="25398"/>
            <a:ext cx="4945372" cy="69945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6EAB6FAA-2427-41EF-9B00-91DC53222919}"/>
              </a:ext>
            </a:extLst>
          </p:cNvPr>
          <p:cNvGrpSpPr/>
          <p:nvPr/>
        </p:nvGrpSpPr>
        <p:grpSpPr>
          <a:xfrm>
            <a:off x="7276643" y="2993986"/>
            <a:ext cx="4904340" cy="3158966"/>
            <a:chOff x="7286755" y="2122450"/>
            <a:chExt cx="4904340" cy="31589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688311CD-4E3F-4189-B8ED-69F07F8A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183705" y="2122450"/>
              <a:ext cx="1826768" cy="14732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9E9B48B6-E246-4CFE-9371-2071D8179D39}"/>
                </a:ext>
              </a:extLst>
            </p:cNvPr>
            <p:cNvGrpSpPr/>
            <p:nvPr/>
          </p:nvGrpSpPr>
          <p:grpSpPr>
            <a:xfrm>
              <a:off x="7286755" y="3595650"/>
              <a:ext cx="4904340" cy="1685766"/>
              <a:chOff x="7286755" y="3595650"/>
              <a:chExt cx="4904340" cy="16857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705A5472-C1BD-4F6D-A4E6-DA41BD93D8B2}"/>
                  </a:ext>
                </a:extLst>
              </p:cNvPr>
              <p:cNvSpPr/>
              <p:nvPr/>
            </p:nvSpPr>
            <p:spPr bwMode="auto">
              <a:xfrm>
                <a:off x="7286756" y="3595650"/>
                <a:ext cx="4904337" cy="1685766"/>
              </a:xfrm>
              <a:prstGeom prst="rect">
                <a:avLst/>
              </a:prstGeom>
              <a:solidFill>
                <a:srgbClr val="6E471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67665E82-8A81-4723-9110-120B16B6E2B1}"/>
                  </a:ext>
                </a:extLst>
              </p:cNvPr>
              <p:cNvSpPr/>
              <p:nvPr/>
            </p:nvSpPr>
            <p:spPr bwMode="auto">
              <a:xfrm>
                <a:off x="7286755" y="3609018"/>
                <a:ext cx="533400" cy="1672397"/>
              </a:xfrm>
              <a:prstGeom prst="rect">
                <a:avLst/>
              </a:pr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ADDC00AF-7F3A-4D20-95C4-F98A4763E5B7}"/>
                  </a:ext>
                </a:extLst>
              </p:cNvPr>
              <p:cNvSpPr/>
              <p:nvPr/>
            </p:nvSpPr>
            <p:spPr bwMode="auto">
              <a:xfrm rot="16200000">
                <a:off x="9550429" y="2640748"/>
                <a:ext cx="376994" cy="4904339"/>
              </a:xfrm>
              <a:prstGeom prst="rect">
                <a:avLst/>
              </a:pr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lowchart: Document 28">
                <a:extLst>
                  <a:ext uri="{FF2B5EF4-FFF2-40B4-BE49-F238E27FC236}">
                    <a16:creationId xmlns:a16="http://schemas.microsoft.com/office/drawing/2014/main" xmlns="" id="{A8198446-016B-49A3-837F-B0AAE36B8C34}"/>
                  </a:ext>
                </a:extLst>
              </p:cNvPr>
              <p:cNvSpPr/>
              <p:nvPr/>
            </p:nvSpPr>
            <p:spPr bwMode="auto">
              <a:xfrm rot="10800000" flipH="1">
                <a:off x="7820155" y="4497277"/>
                <a:ext cx="836482" cy="784139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" fmla="*/ 0 w 21911"/>
                  <a:gd name="connsiteY0" fmla="*/ 0 h 20869"/>
                  <a:gd name="connsiteX1" fmla="*/ 21600 w 21911"/>
                  <a:gd name="connsiteY1" fmla="*/ 0 h 20869"/>
                  <a:gd name="connsiteX2" fmla="*/ 21911 w 21911"/>
                  <a:gd name="connsiteY2" fmla="*/ 11324 h 20869"/>
                  <a:gd name="connsiteX3" fmla="*/ 0 w 21911"/>
                  <a:gd name="connsiteY3" fmla="*/ 20172 h 20869"/>
                  <a:gd name="connsiteX4" fmla="*/ 0 w 21911"/>
                  <a:gd name="connsiteY4" fmla="*/ 0 h 20869"/>
                  <a:gd name="connsiteX0" fmla="*/ 0 w 21911"/>
                  <a:gd name="connsiteY0" fmla="*/ 0 h 23581"/>
                  <a:gd name="connsiteX1" fmla="*/ 21600 w 21911"/>
                  <a:gd name="connsiteY1" fmla="*/ 0 h 23581"/>
                  <a:gd name="connsiteX2" fmla="*/ 21911 w 21911"/>
                  <a:gd name="connsiteY2" fmla="*/ 11324 h 23581"/>
                  <a:gd name="connsiteX3" fmla="*/ 0 w 21911"/>
                  <a:gd name="connsiteY3" fmla="*/ 22994 h 23581"/>
                  <a:gd name="connsiteX4" fmla="*/ 0 w 21911"/>
                  <a:gd name="connsiteY4" fmla="*/ 0 h 23581"/>
                  <a:gd name="connsiteX0" fmla="*/ 0 w 21911"/>
                  <a:gd name="connsiteY0" fmla="*/ 0 h 23042"/>
                  <a:gd name="connsiteX1" fmla="*/ 21600 w 21911"/>
                  <a:gd name="connsiteY1" fmla="*/ 0 h 23042"/>
                  <a:gd name="connsiteX2" fmla="*/ 21911 w 21911"/>
                  <a:gd name="connsiteY2" fmla="*/ 11324 h 23042"/>
                  <a:gd name="connsiteX3" fmla="*/ 0 w 21911"/>
                  <a:gd name="connsiteY3" fmla="*/ 22994 h 23042"/>
                  <a:gd name="connsiteX4" fmla="*/ 0 w 21911"/>
                  <a:gd name="connsiteY4" fmla="*/ 0 h 23042"/>
                  <a:gd name="connsiteX0" fmla="*/ 0 w 21911"/>
                  <a:gd name="connsiteY0" fmla="*/ 0 h 22994"/>
                  <a:gd name="connsiteX1" fmla="*/ 21600 w 21911"/>
                  <a:gd name="connsiteY1" fmla="*/ 0 h 22994"/>
                  <a:gd name="connsiteX2" fmla="*/ 21911 w 21911"/>
                  <a:gd name="connsiteY2" fmla="*/ 11324 h 22994"/>
                  <a:gd name="connsiteX3" fmla="*/ 0 w 21911"/>
                  <a:gd name="connsiteY3" fmla="*/ 22994 h 22994"/>
                  <a:gd name="connsiteX4" fmla="*/ 0 w 21911"/>
                  <a:gd name="connsiteY4" fmla="*/ 0 h 22994"/>
                  <a:gd name="connsiteX0" fmla="*/ 0 w 21600"/>
                  <a:gd name="connsiteY0" fmla="*/ 0 h 22994"/>
                  <a:gd name="connsiteX1" fmla="*/ 21600 w 21600"/>
                  <a:gd name="connsiteY1" fmla="*/ 0 h 22994"/>
                  <a:gd name="connsiteX2" fmla="*/ 21290 w 21600"/>
                  <a:gd name="connsiteY2" fmla="*/ 10971 h 22994"/>
                  <a:gd name="connsiteX3" fmla="*/ 0 w 21600"/>
                  <a:gd name="connsiteY3" fmla="*/ 22994 h 22994"/>
                  <a:gd name="connsiteX4" fmla="*/ 0 w 21600"/>
                  <a:gd name="connsiteY4" fmla="*/ 0 h 22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22994">
                    <a:moveTo>
                      <a:pt x="0" y="0"/>
                    </a:moveTo>
                    <a:lnTo>
                      <a:pt x="21600" y="0"/>
                    </a:lnTo>
                    <a:cubicBezTo>
                      <a:pt x="21600" y="5774"/>
                      <a:pt x="21290" y="5197"/>
                      <a:pt x="21290" y="10971"/>
                    </a:cubicBezTo>
                    <a:cubicBezTo>
                      <a:pt x="10490" y="10971"/>
                      <a:pt x="10178" y="12278"/>
                      <a:pt x="0" y="229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778862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15714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5714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5714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8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6000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6000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32" presetClass="emph" presetSubtype="0" repeatCount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84407B-1B91-4F7F-9256-EAD15EB2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601662"/>
            <a:ext cx="8381998" cy="5503045"/>
          </a:xfrm>
        </p:spPr>
        <p:txBody>
          <a:bodyPr/>
          <a:lstStyle/>
          <a:p>
            <a:r>
              <a:rPr lang="en-US" dirty="0"/>
              <a:t>I am @</a:t>
            </a:r>
            <a:r>
              <a:rPr lang="en-US" dirty="0" err="1"/>
              <a:t>LouMM</a:t>
            </a:r>
            <a:r>
              <a:rPr lang="en-US" dirty="0"/>
              <a:t> on Twitter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Principal Engineering Manager @ Microsoft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Office Platform </a:t>
            </a:r>
            <a:r>
              <a:rPr lang="en-US" dirty="0" err="1"/>
              <a:t>eXperience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&amp; API and SDK team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erson wearing a costume&#10;&#10;Description generated with high confidence">
            <a:extLst>
              <a:ext uri="{FF2B5EF4-FFF2-40B4-BE49-F238E27FC236}">
                <a16:creationId xmlns:a16="http://schemas.microsoft.com/office/drawing/2014/main" xmlns="" id="{5D9A97DB-4870-40C4-A169-F9816325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" y="2227452"/>
            <a:ext cx="3886200" cy="47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EBA6E5-BB39-4479-AA62-3026F4C7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7" y="40664"/>
            <a:ext cx="4892040" cy="217905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were the </a:t>
            </a:r>
            <a:r>
              <a:rPr lang="en-US" dirty="0"/>
              <a:t>docs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Let </a:t>
            </a:r>
            <a:r>
              <a:rPr lang="en-US" smtClean="0"/>
              <a:t>us know!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B517111-F9DA-4F3E-AD45-043F6DDBD1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75F28F6-23B3-4877-A69E-4B2129D4760F}"/>
              </a:ext>
            </a:extLst>
          </p:cNvPr>
          <p:cNvSpPr txBox="1"/>
          <p:nvPr/>
        </p:nvSpPr>
        <p:spPr>
          <a:xfrm>
            <a:off x="274637" y="2735262"/>
            <a:ext cx="5156348" cy="13480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3600" u="sng" dirty="0">
                <a:solidFill>
                  <a:srgbClr val="0563C1"/>
                </a:solidFill>
                <a:latin typeface="Calibri" panose="020F0502020204030204" pitchFamily="34" charset="0"/>
                <a:hlinkClick r:id="rId2"/>
              </a:rPr>
              <a:t>http://aka.ms</a:t>
            </a:r>
            <a:r>
              <a:rPr lang="en-US" sz="3600" u="sng">
                <a:solidFill>
                  <a:srgbClr val="0563C1"/>
                </a:solidFill>
                <a:latin typeface="Calibri" panose="020F0502020204030204" pitchFamily="34" charset="0"/>
                <a:hlinkClick r:id="rId2"/>
              </a:rPr>
              <a:t>/graphdocs</a:t>
            </a:r>
            <a:endParaRPr lang="en-US" sz="3600" dirty="0">
              <a:solidFill>
                <a:srgbClr val="0563C1"/>
              </a:solidFill>
              <a:latin typeface="Calibri" panose="020F0502020204030204" pitchFamily="34" charset="0"/>
              <a:hlinkClick r:id="rId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19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4">
            <a:extLst>
              <a:ext uri="{FF2B5EF4-FFF2-40B4-BE49-F238E27FC236}">
                <a16:creationId xmlns:a16="http://schemas.microsoft.com/office/drawing/2014/main" xmlns="" id="{EAC00347-31DF-47AE-8EE1-D9CB3E3B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spread across services</a:t>
            </a:r>
          </a:p>
        </p:txBody>
      </p:sp>
      <p:sp>
        <p:nvSpPr>
          <p:cNvPr id="76" name="TextBox 51">
            <a:extLst>
              <a:ext uri="{FF2B5EF4-FFF2-40B4-BE49-F238E27FC236}">
                <a16:creationId xmlns:a16="http://schemas.microsoft.com/office/drawing/2014/main" xmlns="" id="{832C374F-418B-45E2-BAFF-BE8D372362E1}"/>
              </a:ext>
            </a:extLst>
          </p:cNvPr>
          <p:cNvSpPr txBox="1"/>
          <p:nvPr/>
        </p:nvSpPr>
        <p:spPr>
          <a:xfrm>
            <a:off x="852366" y="1337521"/>
            <a:ext cx="4081396" cy="1200329"/>
          </a:xfrm>
          <a:prstGeom prst="rect">
            <a:avLst/>
          </a:prstGeom>
          <a:noFill/>
        </p:spPr>
        <p:txBody>
          <a:bodyPr wrap="non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Active Directory Graph API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graph.windows.net/contoso.com/users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graph.windows.net/contoso.com/groups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C2D9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1E17A3E0-1F0D-4938-ACEA-653BBA044DD1}"/>
              </a:ext>
            </a:extLst>
          </p:cNvPr>
          <p:cNvGrpSpPr/>
          <p:nvPr/>
        </p:nvGrpSpPr>
        <p:grpSpPr>
          <a:xfrm>
            <a:off x="501294" y="1455440"/>
            <a:ext cx="402643" cy="402274"/>
            <a:chOff x="446049" y="1441577"/>
            <a:chExt cx="786384" cy="78866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068C93E8-E4F7-4ACE-BE99-B4D40E6BA1ED}"/>
                </a:ext>
              </a:extLst>
            </p:cNvPr>
            <p:cNvSpPr/>
            <p:nvPr/>
          </p:nvSpPr>
          <p:spPr bwMode="auto">
            <a:xfrm>
              <a:off x="446049" y="1441577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41">
              <a:extLst>
                <a:ext uri="{FF2B5EF4-FFF2-40B4-BE49-F238E27FC236}">
                  <a16:creationId xmlns:a16="http://schemas.microsoft.com/office/drawing/2014/main" xmlns="" id="{619462FA-05A9-4231-AFC7-CCB89A677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771" y="1553556"/>
              <a:ext cx="584941" cy="564709"/>
            </a:xfrm>
            <a:custGeom>
              <a:avLst/>
              <a:gdLst>
                <a:gd name="T0" fmla="*/ 120 w 120"/>
                <a:gd name="T1" fmla="*/ 0 h 120"/>
                <a:gd name="T2" fmla="*/ 0 w 120"/>
                <a:gd name="T3" fmla="*/ 0 h 120"/>
                <a:gd name="T4" fmla="*/ 0 w 120"/>
                <a:gd name="T5" fmla="*/ 120 h 120"/>
                <a:gd name="T6" fmla="*/ 24 w 120"/>
                <a:gd name="T7" fmla="*/ 120 h 120"/>
                <a:gd name="T8" fmla="*/ 24 w 120"/>
                <a:gd name="T9" fmla="*/ 116 h 120"/>
                <a:gd name="T10" fmla="*/ 60 w 120"/>
                <a:gd name="T11" fmla="*/ 80 h 120"/>
                <a:gd name="T12" fmla="*/ 96 w 120"/>
                <a:gd name="T13" fmla="*/ 116 h 120"/>
                <a:gd name="T14" fmla="*/ 96 w 120"/>
                <a:gd name="T15" fmla="*/ 120 h 120"/>
                <a:gd name="T16" fmla="*/ 120 w 120"/>
                <a:gd name="T17" fmla="*/ 120 h 120"/>
                <a:gd name="T18" fmla="*/ 120 w 120"/>
                <a:gd name="T19" fmla="*/ 0 h 120"/>
                <a:gd name="T20" fmla="*/ 36 w 120"/>
                <a:gd name="T21" fmla="*/ 48 h 120"/>
                <a:gd name="T22" fmla="*/ 60 w 120"/>
                <a:gd name="T23" fmla="*/ 24 h 120"/>
                <a:gd name="T24" fmla="*/ 84 w 120"/>
                <a:gd name="T25" fmla="*/ 48 h 120"/>
                <a:gd name="T26" fmla="*/ 60 w 120"/>
                <a:gd name="T27" fmla="*/ 72 h 120"/>
                <a:gd name="T28" fmla="*/ 36 w 120"/>
                <a:gd name="T29" fmla="*/ 48 h 120"/>
                <a:gd name="T30" fmla="*/ 112 w 120"/>
                <a:gd name="T31" fmla="*/ 112 h 120"/>
                <a:gd name="T32" fmla="*/ 104 w 120"/>
                <a:gd name="T33" fmla="*/ 112 h 120"/>
                <a:gd name="T34" fmla="*/ 77 w 120"/>
                <a:gd name="T35" fmla="*/ 75 h 120"/>
                <a:gd name="T36" fmla="*/ 92 w 120"/>
                <a:gd name="T37" fmla="*/ 48 h 120"/>
                <a:gd name="T38" fmla="*/ 60 w 120"/>
                <a:gd name="T39" fmla="*/ 16 h 120"/>
                <a:gd name="T40" fmla="*/ 28 w 120"/>
                <a:gd name="T41" fmla="*/ 48 h 120"/>
                <a:gd name="T42" fmla="*/ 43 w 120"/>
                <a:gd name="T43" fmla="*/ 75 h 120"/>
                <a:gd name="T44" fmla="*/ 16 w 120"/>
                <a:gd name="T45" fmla="*/ 112 h 120"/>
                <a:gd name="T46" fmla="*/ 8 w 120"/>
                <a:gd name="T47" fmla="*/ 112 h 120"/>
                <a:gd name="T48" fmla="*/ 8 w 120"/>
                <a:gd name="T49" fmla="*/ 8 h 120"/>
                <a:gd name="T50" fmla="*/ 112 w 120"/>
                <a:gd name="T51" fmla="*/ 8 h 120"/>
                <a:gd name="T52" fmla="*/ 112 w 120"/>
                <a:gd name="T5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96"/>
                    <a:pt x="40" y="80"/>
                    <a:pt x="60" y="80"/>
                  </a:cubicBezTo>
                  <a:cubicBezTo>
                    <a:pt x="80" y="80"/>
                    <a:pt x="96" y="96"/>
                    <a:pt x="96" y="116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120" y="120"/>
                    <a:pt x="120" y="120"/>
                    <a:pt x="120" y="120"/>
                  </a:cubicBezTo>
                  <a:lnTo>
                    <a:pt x="120" y="0"/>
                  </a:lnTo>
                  <a:close/>
                  <a:moveTo>
                    <a:pt x="36" y="48"/>
                  </a:moveTo>
                  <a:cubicBezTo>
                    <a:pt x="36" y="35"/>
                    <a:pt x="47" y="24"/>
                    <a:pt x="60" y="24"/>
                  </a:cubicBezTo>
                  <a:cubicBezTo>
                    <a:pt x="73" y="24"/>
                    <a:pt x="84" y="35"/>
                    <a:pt x="84" y="48"/>
                  </a:cubicBezTo>
                  <a:cubicBezTo>
                    <a:pt x="84" y="61"/>
                    <a:pt x="73" y="72"/>
                    <a:pt x="60" y="72"/>
                  </a:cubicBezTo>
                  <a:cubicBezTo>
                    <a:pt x="47" y="72"/>
                    <a:pt x="36" y="61"/>
                    <a:pt x="36" y="48"/>
                  </a:cubicBezTo>
                  <a:close/>
                  <a:moveTo>
                    <a:pt x="112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2" y="95"/>
                    <a:pt x="91" y="81"/>
                    <a:pt x="77" y="75"/>
                  </a:cubicBezTo>
                  <a:cubicBezTo>
                    <a:pt x="86" y="70"/>
                    <a:pt x="92" y="60"/>
                    <a:pt x="92" y="48"/>
                  </a:cubicBezTo>
                  <a:cubicBezTo>
                    <a:pt x="92" y="30"/>
                    <a:pt x="78" y="16"/>
                    <a:pt x="60" y="16"/>
                  </a:cubicBezTo>
                  <a:cubicBezTo>
                    <a:pt x="42" y="16"/>
                    <a:pt x="28" y="30"/>
                    <a:pt x="28" y="48"/>
                  </a:cubicBezTo>
                  <a:cubicBezTo>
                    <a:pt x="28" y="60"/>
                    <a:pt x="34" y="70"/>
                    <a:pt x="43" y="75"/>
                  </a:cubicBezTo>
                  <a:cubicBezTo>
                    <a:pt x="28" y="81"/>
                    <a:pt x="18" y="95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0" name="TextBox 51">
            <a:extLst>
              <a:ext uri="{FF2B5EF4-FFF2-40B4-BE49-F238E27FC236}">
                <a16:creationId xmlns:a16="http://schemas.microsoft.com/office/drawing/2014/main" xmlns="" id="{559F0C53-F919-43A6-80F5-7DDC74DE5F2E}"/>
              </a:ext>
            </a:extLst>
          </p:cNvPr>
          <p:cNvSpPr txBox="1"/>
          <p:nvPr/>
        </p:nvSpPr>
        <p:spPr>
          <a:xfrm>
            <a:off x="6144425" y="1386963"/>
            <a:ext cx="3146973" cy="954107"/>
          </a:xfrm>
          <a:prstGeom prst="rect">
            <a:avLst/>
          </a:prstGeom>
          <a:noFill/>
        </p:spPr>
        <p:txBody>
          <a:bodyPr wrap="non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Live profile API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apis.live.net/v5.0/me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098450EC-9973-4D6B-AB05-0A3BC72C0A4B}"/>
              </a:ext>
            </a:extLst>
          </p:cNvPr>
          <p:cNvGrpSpPr/>
          <p:nvPr/>
        </p:nvGrpSpPr>
        <p:grpSpPr>
          <a:xfrm>
            <a:off x="5784885" y="1504820"/>
            <a:ext cx="402336" cy="402336"/>
            <a:chOff x="1422289" y="1435556"/>
            <a:chExt cx="786384" cy="78866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7A9D4841-83CA-4A95-8617-6CCBEE3620A7}"/>
                </a:ext>
              </a:extLst>
            </p:cNvPr>
            <p:cNvSpPr/>
            <p:nvPr/>
          </p:nvSpPr>
          <p:spPr bwMode="auto">
            <a:xfrm>
              <a:off x="1422289" y="1435556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xmlns="" id="{8BE82E44-38DF-45DC-AC39-1C5A2F1FF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024" y="1547034"/>
              <a:ext cx="514913" cy="554768"/>
            </a:xfrm>
            <a:custGeom>
              <a:avLst/>
              <a:gdLst>
                <a:gd name="T0" fmla="*/ 73 w 106"/>
                <a:gd name="T1" fmla="*/ 68 h 118"/>
                <a:gd name="T2" fmla="*/ 90 w 106"/>
                <a:gd name="T3" fmla="*/ 37 h 118"/>
                <a:gd name="T4" fmla="*/ 53 w 106"/>
                <a:gd name="T5" fmla="*/ 0 h 118"/>
                <a:gd name="T6" fmla="*/ 16 w 106"/>
                <a:gd name="T7" fmla="*/ 37 h 118"/>
                <a:gd name="T8" fmla="*/ 33 w 106"/>
                <a:gd name="T9" fmla="*/ 68 h 118"/>
                <a:gd name="T10" fmla="*/ 0 w 106"/>
                <a:gd name="T11" fmla="*/ 117 h 118"/>
                <a:gd name="T12" fmla="*/ 0 w 106"/>
                <a:gd name="T13" fmla="*/ 118 h 118"/>
                <a:gd name="T14" fmla="*/ 10 w 106"/>
                <a:gd name="T15" fmla="*/ 118 h 118"/>
                <a:gd name="T16" fmla="*/ 10 w 106"/>
                <a:gd name="T17" fmla="*/ 117 h 118"/>
                <a:gd name="T18" fmla="*/ 53 w 106"/>
                <a:gd name="T19" fmla="*/ 74 h 118"/>
                <a:gd name="T20" fmla="*/ 96 w 106"/>
                <a:gd name="T21" fmla="*/ 117 h 118"/>
                <a:gd name="T22" fmla="*/ 96 w 106"/>
                <a:gd name="T23" fmla="*/ 118 h 118"/>
                <a:gd name="T24" fmla="*/ 106 w 106"/>
                <a:gd name="T25" fmla="*/ 118 h 118"/>
                <a:gd name="T26" fmla="*/ 106 w 106"/>
                <a:gd name="T27" fmla="*/ 117 h 118"/>
                <a:gd name="T28" fmla="*/ 73 w 106"/>
                <a:gd name="T29" fmla="*/ 68 h 118"/>
                <a:gd name="T30" fmla="*/ 53 w 106"/>
                <a:gd name="T31" fmla="*/ 10 h 118"/>
                <a:gd name="T32" fmla="*/ 80 w 106"/>
                <a:gd name="T33" fmla="*/ 37 h 118"/>
                <a:gd name="T34" fmla="*/ 53 w 106"/>
                <a:gd name="T35" fmla="*/ 64 h 118"/>
                <a:gd name="T36" fmla="*/ 26 w 106"/>
                <a:gd name="T37" fmla="*/ 37 h 118"/>
                <a:gd name="T38" fmla="*/ 53 w 106"/>
                <a:gd name="T3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118">
                  <a:moveTo>
                    <a:pt x="73" y="68"/>
                  </a:moveTo>
                  <a:cubicBezTo>
                    <a:pt x="84" y="61"/>
                    <a:pt x="90" y="50"/>
                    <a:pt x="90" y="37"/>
                  </a:cubicBezTo>
                  <a:cubicBezTo>
                    <a:pt x="90" y="17"/>
                    <a:pt x="73" y="0"/>
                    <a:pt x="53" y="0"/>
                  </a:cubicBezTo>
                  <a:cubicBezTo>
                    <a:pt x="33" y="0"/>
                    <a:pt x="16" y="17"/>
                    <a:pt x="16" y="37"/>
                  </a:cubicBezTo>
                  <a:cubicBezTo>
                    <a:pt x="16" y="50"/>
                    <a:pt x="22" y="61"/>
                    <a:pt x="33" y="68"/>
                  </a:cubicBezTo>
                  <a:cubicBezTo>
                    <a:pt x="13" y="76"/>
                    <a:pt x="0" y="96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93"/>
                    <a:pt x="29" y="74"/>
                    <a:pt x="53" y="74"/>
                  </a:cubicBezTo>
                  <a:cubicBezTo>
                    <a:pt x="77" y="74"/>
                    <a:pt x="96" y="93"/>
                    <a:pt x="96" y="117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96"/>
                    <a:pt x="93" y="76"/>
                    <a:pt x="73" y="68"/>
                  </a:cubicBezTo>
                  <a:close/>
                  <a:moveTo>
                    <a:pt x="53" y="10"/>
                  </a:moveTo>
                  <a:cubicBezTo>
                    <a:pt x="68" y="10"/>
                    <a:pt x="80" y="22"/>
                    <a:pt x="80" y="37"/>
                  </a:cubicBezTo>
                  <a:cubicBezTo>
                    <a:pt x="80" y="52"/>
                    <a:pt x="68" y="64"/>
                    <a:pt x="53" y="64"/>
                  </a:cubicBezTo>
                  <a:cubicBezTo>
                    <a:pt x="38" y="64"/>
                    <a:pt x="26" y="52"/>
                    <a:pt x="26" y="37"/>
                  </a:cubicBezTo>
                  <a:cubicBezTo>
                    <a:pt x="26" y="22"/>
                    <a:pt x="38" y="10"/>
                    <a:pt x="5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8" name="TextBox 51">
            <a:extLst>
              <a:ext uri="{FF2B5EF4-FFF2-40B4-BE49-F238E27FC236}">
                <a16:creationId xmlns:a16="http://schemas.microsoft.com/office/drawing/2014/main" xmlns="" id="{B394020C-5DAF-4EC5-98C9-B43912B311D6}"/>
              </a:ext>
            </a:extLst>
          </p:cNvPr>
          <p:cNvSpPr txBox="1"/>
          <p:nvPr/>
        </p:nvSpPr>
        <p:spPr>
          <a:xfrm>
            <a:off x="796275" y="3158305"/>
            <a:ext cx="4089090" cy="892552"/>
          </a:xfrm>
          <a:prstGeom prst="rect">
            <a:avLst/>
          </a:prstGeom>
          <a:noFill/>
        </p:spPr>
        <p:txBody>
          <a:bodyPr wrap="non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 REST API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outlook.office.com/api/v2.0/me/Messages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outlook.office.com/api/v2.0/me/Events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5CE82B0B-1AE9-4048-BE2A-CBBF7E64B819}"/>
              </a:ext>
            </a:extLst>
          </p:cNvPr>
          <p:cNvGrpSpPr/>
          <p:nvPr/>
        </p:nvGrpSpPr>
        <p:grpSpPr>
          <a:xfrm>
            <a:off x="418645" y="3158305"/>
            <a:ext cx="402643" cy="402274"/>
            <a:chOff x="446049" y="1441577"/>
            <a:chExt cx="786384" cy="7886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D040B31B-6726-4A3F-A5E4-2709E6CA4DD1}"/>
                </a:ext>
              </a:extLst>
            </p:cNvPr>
            <p:cNvSpPr/>
            <p:nvPr/>
          </p:nvSpPr>
          <p:spPr bwMode="auto">
            <a:xfrm>
              <a:off x="446049" y="1441577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xmlns="" id="{3194F293-C2DF-41F1-9BEE-0A38B005E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771" y="1553556"/>
              <a:ext cx="584941" cy="564709"/>
            </a:xfrm>
            <a:custGeom>
              <a:avLst/>
              <a:gdLst>
                <a:gd name="T0" fmla="*/ 120 w 120"/>
                <a:gd name="T1" fmla="*/ 0 h 120"/>
                <a:gd name="T2" fmla="*/ 0 w 120"/>
                <a:gd name="T3" fmla="*/ 0 h 120"/>
                <a:gd name="T4" fmla="*/ 0 w 120"/>
                <a:gd name="T5" fmla="*/ 120 h 120"/>
                <a:gd name="T6" fmla="*/ 24 w 120"/>
                <a:gd name="T7" fmla="*/ 120 h 120"/>
                <a:gd name="T8" fmla="*/ 24 w 120"/>
                <a:gd name="T9" fmla="*/ 116 h 120"/>
                <a:gd name="T10" fmla="*/ 60 w 120"/>
                <a:gd name="T11" fmla="*/ 80 h 120"/>
                <a:gd name="T12" fmla="*/ 96 w 120"/>
                <a:gd name="T13" fmla="*/ 116 h 120"/>
                <a:gd name="T14" fmla="*/ 96 w 120"/>
                <a:gd name="T15" fmla="*/ 120 h 120"/>
                <a:gd name="T16" fmla="*/ 120 w 120"/>
                <a:gd name="T17" fmla="*/ 120 h 120"/>
                <a:gd name="T18" fmla="*/ 120 w 120"/>
                <a:gd name="T19" fmla="*/ 0 h 120"/>
                <a:gd name="T20" fmla="*/ 36 w 120"/>
                <a:gd name="T21" fmla="*/ 48 h 120"/>
                <a:gd name="T22" fmla="*/ 60 w 120"/>
                <a:gd name="T23" fmla="*/ 24 h 120"/>
                <a:gd name="T24" fmla="*/ 84 w 120"/>
                <a:gd name="T25" fmla="*/ 48 h 120"/>
                <a:gd name="T26" fmla="*/ 60 w 120"/>
                <a:gd name="T27" fmla="*/ 72 h 120"/>
                <a:gd name="T28" fmla="*/ 36 w 120"/>
                <a:gd name="T29" fmla="*/ 48 h 120"/>
                <a:gd name="T30" fmla="*/ 112 w 120"/>
                <a:gd name="T31" fmla="*/ 112 h 120"/>
                <a:gd name="T32" fmla="*/ 104 w 120"/>
                <a:gd name="T33" fmla="*/ 112 h 120"/>
                <a:gd name="T34" fmla="*/ 77 w 120"/>
                <a:gd name="T35" fmla="*/ 75 h 120"/>
                <a:gd name="T36" fmla="*/ 92 w 120"/>
                <a:gd name="T37" fmla="*/ 48 h 120"/>
                <a:gd name="T38" fmla="*/ 60 w 120"/>
                <a:gd name="T39" fmla="*/ 16 h 120"/>
                <a:gd name="T40" fmla="*/ 28 w 120"/>
                <a:gd name="T41" fmla="*/ 48 h 120"/>
                <a:gd name="T42" fmla="*/ 43 w 120"/>
                <a:gd name="T43" fmla="*/ 75 h 120"/>
                <a:gd name="T44" fmla="*/ 16 w 120"/>
                <a:gd name="T45" fmla="*/ 112 h 120"/>
                <a:gd name="T46" fmla="*/ 8 w 120"/>
                <a:gd name="T47" fmla="*/ 112 h 120"/>
                <a:gd name="T48" fmla="*/ 8 w 120"/>
                <a:gd name="T49" fmla="*/ 8 h 120"/>
                <a:gd name="T50" fmla="*/ 112 w 120"/>
                <a:gd name="T51" fmla="*/ 8 h 120"/>
                <a:gd name="T52" fmla="*/ 112 w 120"/>
                <a:gd name="T5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96"/>
                    <a:pt x="40" y="80"/>
                    <a:pt x="60" y="80"/>
                  </a:cubicBezTo>
                  <a:cubicBezTo>
                    <a:pt x="80" y="80"/>
                    <a:pt x="96" y="96"/>
                    <a:pt x="96" y="116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120" y="120"/>
                    <a:pt x="120" y="120"/>
                    <a:pt x="120" y="120"/>
                  </a:cubicBezTo>
                  <a:lnTo>
                    <a:pt x="120" y="0"/>
                  </a:lnTo>
                  <a:close/>
                  <a:moveTo>
                    <a:pt x="36" y="48"/>
                  </a:moveTo>
                  <a:cubicBezTo>
                    <a:pt x="36" y="35"/>
                    <a:pt x="47" y="24"/>
                    <a:pt x="60" y="24"/>
                  </a:cubicBezTo>
                  <a:cubicBezTo>
                    <a:pt x="73" y="24"/>
                    <a:pt x="84" y="35"/>
                    <a:pt x="84" y="48"/>
                  </a:cubicBezTo>
                  <a:cubicBezTo>
                    <a:pt x="84" y="61"/>
                    <a:pt x="73" y="72"/>
                    <a:pt x="60" y="72"/>
                  </a:cubicBezTo>
                  <a:cubicBezTo>
                    <a:pt x="47" y="72"/>
                    <a:pt x="36" y="61"/>
                    <a:pt x="36" y="48"/>
                  </a:cubicBezTo>
                  <a:close/>
                  <a:moveTo>
                    <a:pt x="112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2" y="95"/>
                    <a:pt x="91" y="81"/>
                    <a:pt x="77" y="75"/>
                  </a:cubicBezTo>
                  <a:cubicBezTo>
                    <a:pt x="86" y="70"/>
                    <a:pt x="92" y="60"/>
                    <a:pt x="92" y="48"/>
                  </a:cubicBezTo>
                  <a:cubicBezTo>
                    <a:pt x="92" y="30"/>
                    <a:pt x="78" y="16"/>
                    <a:pt x="60" y="16"/>
                  </a:cubicBezTo>
                  <a:cubicBezTo>
                    <a:pt x="42" y="16"/>
                    <a:pt x="28" y="30"/>
                    <a:pt x="28" y="48"/>
                  </a:cubicBezTo>
                  <a:cubicBezTo>
                    <a:pt x="28" y="60"/>
                    <a:pt x="34" y="70"/>
                    <a:pt x="43" y="75"/>
                  </a:cubicBezTo>
                  <a:cubicBezTo>
                    <a:pt x="28" y="81"/>
                    <a:pt x="18" y="95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5" name="TextBox 51">
            <a:extLst>
              <a:ext uri="{FF2B5EF4-FFF2-40B4-BE49-F238E27FC236}">
                <a16:creationId xmlns:a16="http://schemas.microsoft.com/office/drawing/2014/main" xmlns="" id="{F4BA8D4A-FC62-4C5B-B2EF-FE08C9DA44D0}"/>
              </a:ext>
            </a:extLst>
          </p:cNvPr>
          <p:cNvSpPr txBox="1"/>
          <p:nvPr/>
        </p:nvSpPr>
        <p:spPr>
          <a:xfrm>
            <a:off x="801519" y="4933263"/>
            <a:ext cx="4675108" cy="1384995"/>
          </a:xfrm>
          <a:prstGeom prst="rect">
            <a:avLst/>
          </a:prstGeom>
          <a:noFill/>
        </p:spPr>
        <p:txBody>
          <a:bodyPr wrap="squar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OneDrive for Business API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contoso-my.sharepoint.com/personal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/yina_contoso_com/_api/v2.0/drive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contoso.sharepoint.com/sites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/designCouncil/_api/v2./drive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BB0CF59-4D11-4AE5-BEBF-76F460AB5C4D}"/>
              </a:ext>
            </a:extLst>
          </p:cNvPr>
          <p:cNvGrpSpPr/>
          <p:nvPr/>
        </p:nvGrpSpPr>
        <p:grpSpPr>
          <a:xfrm>
            <a:off x="429085" y="5063061"/>
            <a:ext cx="402643" cy="402274"/>
            <a:chOff x="446049" y="1441577"/>
            <a:chExt cx="786384" cy="78866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3D8CA14C-B089-4238-B1A3-D98094CF743A}"/>
                </a:ext>
              </a:extLst>
            </p:cNvPr>
            <p:cNvSpPr/>
            <p:nvPr/>
          </p:nvSpPr>
          <p:spPr bwMode="auto">
            <a:xfrm>
              <a:off x="446049" y="1441577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41">
              <a:extLst>
                <a:ext uri="{FF2B5EF4-FFF2-40B4-BE49-F238E27FC236}">
                  <a16:creationId xmlns:a16="http://schemas.microsoft.com/office/drawing/2014/main" xmlns="" id="{27E415A3-96E6-4B30-8758-BFFA2509C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771" y="1553556"/>
              <a:ext cx="584941" cy="564709"/>
            </a:xfrm>
            <a:custGeom>
              <a:avLst/>
              <a:gdLst>
                <a:gd name="T0" fmla="*/ 120 w 120"/>
                <a:gd name="T1" fmla="*/ 0 h 120"/>
                <a:gd name="T2" fmla="*/ 0 w 120"/>
                <a:gd name="T3" fmla="*/ 0 h 120"/>
                <a:gd name="T4" fmla="*/ 0 w 120"/>
                <a:gd name="T5" fmla="*/ 120 h 120"/>
                <a:gd name="T6" fmla="*/ 24 w 120"/>
                <a:gd name="T7" fmla="*/ 120 h 120"/>
                <a:gd name="T8" fmla="*/ 24 w 120"/>
                <a:gd name="T9" fmla="*/ 116 h 120"/>
                <a:gd name="T10" fmla="*/ 60 w 120"/>
                <a:gd name="T11" fmla="*/ 80 h 120"/>
                <a:gd name="T12" fmla="*/ 96 w 120"/>
                <a:gd name="T13" fmla="*/ 116 h 120"/>
                <a:gd name="T14" fmla="*/ 96 w 120"/>
                <a:gd name="T15" fmla="*/ 120 h 120"/>
                <a:gd name="T16" fmla="*/ 120 w 120"/>
                <a:gd name="T17" fmla="*/ 120 h 120"/>
                <a:gd name="T18" fmla="*/ 120 w 120"/>
                <a:gd name="T19" fmla="*/ 0 h 120"/>
                <a:gd name="T20" fmla="*/ 36 w 120"/>
                <a:gd name="T21" fmla="*/ 48 h 120"/>
                <a:gd name="T22" fmla="*/ 60 w 120"/>
                <a:gd name="T23" fmla="*/ 24 h 120"/>
                <a:gd name="T24" fmla="*/ 84 w 120"/>
                <a:gd name="T25" fmla="*/ 48 h 120"/>
                <a:gd name="T26" fmla="*/ 60 w 120"/>
                <a:gd name="T27" fmla="*/ 72 h 120"/>
                <a:gd name="T28" fmla="*/ 36 w 120"/>
                <a:gd name="T29" fmla="*/ 48 h 120"/>
                <a:gd name="T30" fmla="*/ 112 w 120"/>
                <a:gd name="T31" fmla="*/ 112 h 120"/>
                <a:gd name="T32" fmla="*/ 104 w 120"/>
                <a:gd name="T33" fmla="*/ 112 h 120"/>
                <a:gd name="T34" fmla="*/ 77 w 120"/>
                <a:gd name="T35" fmla="*/ 75 h 120"/>
                <a:gd name="T36" fmla="*/ 92 w 120"/>
                <a:gd name="T37" fmla="*/ 48 h 120"/>
                <a:gd name="T38" fmla="*/ 60 w 120"/>
                <a:gd name="T39" fmla="*/ 16 h 120"/>
                <a:gd name="T40" fmla="*/ 28 w 120"/>
                <a:gd name="T41" fmla="*/ 48 h 120"/>
                <a:gd name="T42" fmla="*/ 43 w 120"/>
                <a:gd name="T43" fmla="*/ 75 h 120"/>
                <a:gd name="T44" fmla="*/ 16 w 120"/>
                <a:gd name="T45" fmla="*/ 112 h 120"/>
                <a:gd name="T46" fmla="*/ 8 w 120"/>
                <a:gd name="T47" fmla="*/ 112 h 120"/>
                <a:gd name="T48" fmla="*/ 8 w 120"/>
                <a:gd name="T49" fmla="*/ 8 h 120"/>
                <a:gd name="T50" fmla="*/ 112 w 120"/>
                <a:gd name="T51" fmla="*/ 8 h 120"/>
                <a:gd name="T52" fmla="*/ 112 w 120"/>
                <a:gd name="T53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4" y="96"/>
                    <a:pt x="40" y="80"/>
                    <a:pt x="60" y="80"/>
                  </a:cubicBezTo>
                  <a:cubicBezTo>
                    <a:pt x="80" y="80"/>
                    <a:pt x="96" y="96"/>
                    <a:pt x="96" y="116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120" y="120"/>
                    <a:pt x="120" y="120"/>
                    <a:pt x="120" y="120"/>
                  </a:cubicBezTo>
                  <a:lnTo>
                    <a:pt x="120" y="0"/>
                  </a:lnTo>
                  <a:close/>
                  <a:moveTo>
                    <a:pt x="36" y="48"/>
                  </a:moveTo>
                  <a:cubicBezTo>
                    <a:pt x="36" y="35"/>
                    <a:pt x="47" y="24"/>
                    <a:pt x="60" y="24"/>
                  </a:cubicBezTo>
                  <a:cubicBezTo>
                    <a:pt x="73" y="24"/>
                    <a:pt x="84" y="35"/>
                    <a:pt x="84" y="48"/>
                  </a:cubicBezTo>
                  <a:cubicBezTo>
                    <a:pt x="84" y="61"/>
                    <a:pt x="73" y="72"/>
                    <a:pt x="60" y="72"/>
                  </a:cubicBezTo>
                  <a:cubicBezTo>
                    <a:pt x="47" y="72"/>
                    <a:pt x="36" y="61"/>
                    <a:pt x="36" y="48"/>
                  </a:cubicBezTo>
                  <a:close/>
                  <a:moveTo>
                    <a:pt x="112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2" y="95"/>
                    <a:pt x="91" y="81"/>
                    <a:pt x="77" y="75"/>
                  </a:cubicBezTo>
                  <a:cubicBezTo>
                    <a:pt x="86" y="70"/>
                    <a:pt x="92" y="60"/>
                    <a:pt x="92" y="48"/>
                  </a:cubicBezTo>
                  <a:cubicBezTo>
                    <a:pt x="92" y="30"/>
                    <a:pt x="78" y="16"/>
                    <a:pt x="60" y="16"/>
                  </a:cubicBezTo>
                  <a:cubicBezTo>
                    <a:pt x="42" y="16"/>
                    <a:pt x="28" y="30"/>
                    <a:pt x="28" y="48"/>
                  </a:cubicBezTo>
                  <a:cubicBezTo>
                    <a:pt x="28" y="60"/>
                    <a:pt x="34" y="70"/>
                    <a:pt x="43" y="75"/>
                  </a:cubicBezTo>
                  <a:cubicBezTo>
                    <a:pt x="28" y="81"/>
                    <a:pt x="18" y="95"/>
                    <a:pt x="16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12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5C3BF8D3-4DA1-4C82-ADC2-E3FD7E32EF2B}"/>
              </a:ext>
            </a:extLst>
          </p:cNvPr>
          <p:cNvSpPr txBox="1"/>
          <p:nvPr/>
        </p:nvSpPr>
        <p:spPr>
          <a:xfrm>
            <a:off x="7260339" y="5888912"/>
            <a:ext cx="4430613" cy="646331"/>
          </a:xfrm>
          <a:prstGeom prst="rect">
            <a:avLst/>
          </a:prstGeom>
          <a:noFill/>
        </p:spPr>
        <p:txBody>
          <a:bodyPr wrap="squar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OneDrive API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https://api.onedrive.com/v1.0/drive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95C61E8A-337F-4B55-8A87-2F468C8F69C2}"/>
              </a:ext>
            </a:extLst>
          </p:cNvPr>
          <p:cNvGrpSpPr/>
          <p:nvPr/>
        </p:nvGrpSpPr>
        <p:grpSpPr>
          <a:xfrm>
            <a:off x="6888212" y="6018710"/>
            <a:ext cx="402336" cy="402336"/>
            <a:chOff x="1422289" y="1435556"/>
            <a:chExt cx="786384" cy="78866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xmlns="" id="{0E532447-A403-4080-A2D1-7141D7F5365A}"/>
                </a:ext>
              </a:extLst>
            </p:cNvPr>
            <p:cNvSpPr/>
            <p:nvPr/>
          </p:nvSpPr>
          <p:spPr bwMode="auto">
            <a:xfrm>
              <a:off x="1422289" y="1435556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xmlns="" id="{DD7381D5-37B4-4273-A082-2A1A7CCCCE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024" y="1547034"/>
              <a:ext cx="514913" cy="554768"/>
            </a:xfrm>
            <a:custGeom>
              <a:avLst/>
              <a:gdLst>
                <a:gd name="T0" fmla="*/ 73 w 106"/>
                <a:gd name="T1" fmla="*/ 68 h 118"/>
                <a:gd name="T2" fmla="*/ 90 w 106"/>
                <a:gd name="T3" fmla="*/ 37 h 118"/>
                <a:gd name="T4" fmla="*/ 53 w 106"/>
                <a:gd name="T5" fmla="*/ 0 h 118"/>
                <a:gd name="T6" fmla="*/ 16 w 106"/>
                <a:gd name="T7" fmla="*/ 37 h 118"/>
                <a:gd name="T8" fmla="*/ 33 w 106"/>
                <a:gd name="T9" fmla="*/ 68 h 118"/>
                <a:gd name="T10" fmla="*/ 0 w 106"/>
                <a:gd name="T11" fmla="*/ 117 h 118"/>
                <a:gd name="T12" fmla="*/ 0 w 106"/>
                <a:gd name="T13" fmla="*/ 118 h 118"/>
                <a:gd name="T14" fmla="*/ 10 w 106"/>
                <a:gd name="T15" fmla="*/ 118 h 118"/>
                <a:gd name="T16" fmla="*/ 10 w 106"/>
                <a:gd name="T17" fmla="*/ 117 h 118"/>
                <a:gd name="T18" fmla="*/ 53 w 106"/>
                <a:gd name="T19" fmla="*/ 74 h 118"/>
                <a:gd name="T20" fmla="*/ 96 w 106"/>
                <a:gd name="T21" fmla="*/ 117 h 118"/>
                <a:gd name="T22" fmla="*/ 96 w 106"/>
                <a:gd name="T23" fmla="*/ 118 h 118"/>
                <a:gd name="T24" fmla="*/ 106 w 106"/>
                <a:gd name="T25" fmla="*/ 118 h 118"/>
                <a:gd name="T26" fmla="*/ 106 w 106"/>
                <a:gd name="T27" fmla="*/ 117 h 118"/>
                <a:gd name="T28" fmla="*/ 73 w 106"/>
                <a:gd name="T29" fmla="*/ 68 h 118"/>
                <a:gd name="T30" fmla="*/ 53 w 106"/>
                <a:gd name="T31" fmla="*/ 10 h 118"/>
                <a:gd name="T32" fmla="*/ 80 w 106"/>
                <a:gd name="T33" fmla="*/ 37 h 118"/>
                <a:gd name="T34" fmla="*/ 53 w 106"/>
                <a:gd name="T35" fmla="*/ 64 h 118"/>
                <a:gd name="T36" fmla="*/ 26 w 106"/>
                <a:gd name="T37" fmla="*/ 37 h 118"/>
                <a:gd name="T38" fmla="*/ 53 w 106"/>
                <a:gd name="T3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118">
                  <a:moveTo>
                    <a:pt x="73" y="68"/>
                  </a:moveTo>
                  <a:cubicBezTo>
                    <a:pt x="84" y="61"/>
                    <a:pt x="90" y="50"/>
                    <a:pt x="90" y="37"/>
                  </a:cubicBezTo>
                  <a:cubicBezTo>
                    <a:pt x="90" y="17"/>
                    <a:pt x="73" y="0"/>
                    <a:pt x="53" y="0"/>
                  </a:cubicBezTo>
                  <a:cubicBezTo>
                    <a:pt x="33" y="0"/>
                    <a:pt x="16" y="17"/>
                    <a:pt x="16" y="37"/>
                  </a:cubicBezTo>
                  <a:cubicBezTo>
                    <a:pt x="16" y="50"/>
                    <a:pt x="22" y="61"/>
                    <a:pt x="33" y="68"/>
                  </a:cubicBezTo>
                  <a:cubicBezTo>
                    <a:pt x="13" y="76"/>
                    <a:pt x="0" y="96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93"/>
                    <a:pt x="29" y="74"/>
                    <a:pt x="53" y="74"/>
                  </a:cubicBezTo>
                  <a:cubicBezTo>
                    <a:pt x="77" y="74"/>
                    <a:pt x="96" y="93"/>
                    <a:pt x="96" y="117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96"/>
                    <a:pt x="93" y="76"/>
                    <a:pt x="73" y="68"/>
                  </a:cubicBezTo>
                  <a:close/>
                  <a:moveTo>
                    <a:pt x="53" y="10"/>
                  </a:moveTo>
                  <a:cubicBezTo>
                    <a:pt x="68" y="10"/>
                    <a:pt x="80" y="22"/>
                    <a:pt x="80" y="37"/>
                  </a:cubicBezTo>
                  <a:cubicBezTo>
                    <a:pt x="80" y="52"/>
                    <a:pt x="68" y="64"/>
                    <a:pt x="53" y="64"/>
                  </a:cubicBezTo>
                  <a:cubicBezTo>
                    <a:pt x="38" y="64"/>
                    <a:pt x="26" y="52"/>
                    <a:pt x="26" y="37"/>
                  </a:cubicBezTo>
                  <a:cubicBezTo>
                    <a:pt x="26" y="22"/>
                    <a:pt x="38" y="10"/>
                    <a:pt x="5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3" name="TextBox 51">
            <a:extLst>
              <a:ext uri="{FF2B5EF4-FFF2-40B4-BE49-F238E27FC236}">
                <a16:creationId xmlns:a16="http://schemas.microsoft.com/office/drawing/2014/main" xmlns="" id="{C8938AEA-1A41-43AE-B7A6-D17510748429}"/>
              </a:ext>
            </a:extLst>
          </p:cNvPr>
          <p:cNvSpPr txBox="1"/>
          <p:nvPr/>
        </p:nvSpPr>
        <p:spPr>
          <a:xfrm>
            <a:off x="5589376" y="4837794"/>
            <a:ext cx="6721292" cy="646331"/>
          </a:xfrm>
          <a:prstGeom prst="rect">
            <a:avLst/>
          </a:prstGeom>
          <a:noFill/>
        </p:spPr>
        <p:txBody>
          <a:bodyPr wrap="square" lIns="18652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Graph in SharePoint Online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contoso.sharepoint.com/_api/search/query?Querytext='*'&amp;Properties=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97DAF2ED-58E8-4332-8343-C6A648AEFA12}"/>
              </a:ext>
            </a:extLst>
          </p:cNvPr>
          <p:cNvGrpSpPr/>
          <p:nvPr/>
        </p:nvGrpSpPr>
        <p:grpSpPr>
          <a:xfrm>
            <a:off x="10435760" y="64784"/>
            <a:ext cx="1671678" cy="931101"/>
            <a:chOff x="3609975" y="2803526"/>
            <a:chExt cx="863600" cy="481013"/>
          </a:xfrm>
        </p:grpSpPr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xmlns="" id="{F72285E7-92AF-46E1-8AE1-862F6B99B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2803526"/>
              <a:ext cx="863600" cy="481013"/>
            </a:xfrm>
            <a:custGeom>
              <a:avLst/>
              <a:gdLst>
                <a:gd name="T0" fmla="*/ 419 w 484"/>
                <a:gd name="T1" fmla="*/ 143 h 272"/>
                <a:gd name="T2" fmla="*/ 416 w 484"/>
                <a:gd name="T3" fmla="*/ 143 h 272"/>
                <a:gd name="T4" fmla="*/ 419 w 484"/>
                <a:gd name="T5" fmla="*/ 123 h 272"/>
                <a:gd name="T6" fmla="*/ 334 w 484"/>
                <a:gd name="T7" fmla="*/ 38 h 272"/>
                <a:gd name="T8" fmla="*/ 284 w 484"/>
                <a:gd name="T9" fmla="*/ 54 h 272"/>
                <a:gd name="T10" fmla="*/ 193 w 484"/>
                <a:gd name="T11" fmla="*/ 0 h 272"/>
                <a:gd name="T12" fmla="*/ 93 w 484"/>
                <a:gd name="T13" fmla="*/ 75 h 272"/>
                <a:gd name="T14" fmla="*/ 0 w 484"/>
                <a:gd name="T15" fmla="*/ 179 h 272"/>
                <a:gd name="T16" fmla="*/ 0 w 484"/>
                <a:gd name="T17" fmla="*/ 182 h 272"/>
                <a:gd name="T18" fmla="*/ 94 w 484"/>
                <a:gd name="T19" fmla="*/ 272 h 272"/>
                <a:gd name="T20" fmla="*/ 417 w 484"/>
                <a:gd name="T21" fmla="*/ 272 h 272"/>
                <a:gd name="T22" fmla="*/ 483 w 484"/>
                <a:gd name="T23" fmla="*/ 207 h 272"/>
                <a:gd name="T24" fmla="*/ 419 w 484"/>
                <a:gd name="T25" fmla="*/ 14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4" h="272">
                  <a:moveTo>
                    <a:pt x="419" y="143"/>
                  </a:moveTo>
                  <a:cubicBezTo>
                    <a:pt x="418" y="143"/>
                    <a:pt x="417" y="143"/>
                    <a:pt x="416" y="143"/>
                  </a:cubicBezTo>
                  <a:cubicBezTo>
                    <a:pt x="418" y="137"/>
                    <a:pt x="419" y="130"/>
                    <a:pt x="419" y="123"/>
                  </a:cubicBezTo>
                  <a:cubicBezTo>
                    <a:pt x="419" y="76"/>
                    <a:pt x="381" y="38"/>
                    <a:pt x="334" y="38"/>
                  </a:cubicBezTo>
                  <a:cubicBezTo>
                    <a:pt x="315" y="38"/>
                    <a:pt x="298" y="44"/>
                    <a:pt x="284" y="54"/>
                  </a:cubicBezTo>
                  <a:cubicBezTo>
                    <a:pt x="266" y="22"/>
                    <a:pt x="232" y="0"/>
                    <a:pt x="193" y="0"/>
                  </a:cubicBezTo>
                  <a:cubicBezTo>
                    <a:pt x="146" y="0"/>
                    <a:pt x="106" y="32"/>
                    <a:pt x="93" y="75"/>
                  </a:cubicBezTo>
                  <a:cubicBezTo>
                    <a:pt x="41" y="81"/>
                    <a:pt x="0" y="125"/>
                    <a:pt x="0" y="179"/>
                  </a:cubicBezTo>
                  <a:cubicBezTo>
                    <a:pt x="0" y="180"/>
                    <a:pt x="0" y="181"/>
                    <a:pt x="0" y="182"/>
                  </a:cubicBezTo>
                  <a:cubicBezTo>
                    <a:pt x="1" y="233"/>
                    <a:pt x="44" y="272"/>
                    <a:pt x="94" y="272"/>
                  </a:cubicBezTo>
                  <a:cubicBezTo>
                    <a:pt x="417" y="272"/>
                    <a:pt x="417" y="272"/>
                    <a:pt x="417" y="272"/>
                  </a:cubicBezTo>
                  <a:cubicBezTo>
                    <a:pt x="454" y="272"/>
                    <a:pt x="484" y="243"/>
                    <a:pt x="483" y="207"/>
                  </a:cubicBezTo>
                  <a:cubicBezTo>
                    <a:pt x="483" y="171"/>
                    <a:pt x="454" y="143"/>
                    <a:pt x="419" y="143"/>
                  </a:cubicBez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xmlns="" id="{8A858173-2782-44AF-B33F-1DB2AABE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936" y="2880193"/>
              <a:ext cx="695325" cy="404346"/>
            </a:xfrm>
            <a:custGeom>
              <a:avLst/>
              <a:gdLst>
                <a:gd name="T0" fmla="*/ 241 w 390"/>
                <a:gd name="T1" fmla="*/ 0 h 234"/>
                <a:gd name="T2" fmla="*/ 191 w 390"/>
                <a:gd name="T3" fmla="*/ 15 h 234"/>
                <a:gd name="T4" fmla="*/ 0 w 390"/>
                <a:gd name="T5" fmla="*/ 234 h 234"/>
                <a:gd name="T6" fmla="*/ 1 w 390"/>
                <a:gd name="T7" fmla="*/ 234 h 234"/>
                <a:gd name="T8" fmla="*/ 324 w 390"/>
                <a:gd name="T9" fmla="*/ 234 h 234"/>
                <a:gd name="T10" fmla="*/ 390 w 390"/>
                <a:gd name="T11" fmla="*/ 170 h 234"/>
                <a:gd name="T12" fmla="*/ 390 w 390"/>
                <a:gd name="T13" fmla="*/ 169 h 234"/>
                <a:gd name="T14" fmla="*/ 326 w 390"/>
                <a:gd name="T15" fmla="*/ 105 h 234"/>
                <a:gd name="T16" fmla="*/ 323 w 390"/>
                <a:gd name="T17" fmla="*/ 105 h 234"/>
                <a:gd name="T18" fmla="*/ 323 w 390"/>
                <a:gd name="T19" fmla="*/ 105 h 234"/>
                <a:gd name="T20" fmla="*/ 323 w 390"/>
                <a:gd name="T21" fmla="*/ 105 h 234"/>
                <a:gd name="T22" fmla="*/ 326 w 390"/>
                <a:gd name="T23" fmla="*/ 85 h 234"/>
                <a:gd name="T24" fmla="*/ 241 w 390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234">
                  <a:moveTo>
                    <a:pt x="241" y="0"/>
                  </a:moveTo>
                  <a:cubicBezTo>
                    <a:pt x="222" y="0"/>
                    <a:pt x="205" y="5"/>
                    <a:pt x="191" y="15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4"/>
                    <a:pt x="1" y="234"/>
                    <a:pt x="1" y="234"/>
                  </a:cubicBezTo>
                  <a:cubicBezTo>
                    <a:pt x="324" y="234"/>
                    <a:pt x="324" y="234"/>
                    <a:pt x="324" y="234"/>
                  </a:cubicBezTo>
                  <a:cubicBezTo>
                    <a:pt x="360" y="234"/>
                    <a:pt x="390" y="205"/>
                    <a:pt x="390" y="170"/>
                  </a:cubicBezTo>
                  <a:cubicBezTo>
                    <a:pt x="390" y="169"/>
                    <a:pt x="390" y="169"/>
                    <a:pt x="390" y="169"/>
                  </a:cubicBezTo>
                  <a:cubicBezTo>
                    <a:pt x="390" y="133"/>
                    <a:pt x="361" y="105"/>
                    <a:pt x="326" y="105"/>
                  </a:cubicBezTo>
                  <a:cubicBezTo>
                    <a:pt x="325" y="105"/>
                    <a:pt x="324" y="105"/>
                    <a:pt x="323" y="105"/>
                  </a:cubicBezTo>
                  <a:cubicBezTo>
                    <a:pt x="323" y="105"/>
                    <a:pt x="323" y="105"/>
                    <a:pt x="323" y="105"/>
                  </a:cubicBezTo>
                  <a:cubicBezTo>
                    <a:pt x="323" y="105"/>
                    <a:pt x="323" y="105"/>
                    <a:pt x="323" y="105"/>
                  </a:cubicBezTo>
                  <a:cubicBezTo>
                    <a:pt x="325" y="99"/>
                    <a:pt x="326" y="92"/>
                    <a:pt x="326" y="85"/>
                  </a:cubicBezTo>
                  <a:cubicBezTo>
                    <a:pt x="326" y="38"/>
                    <a:pt x="288" y="0"/>
                    <a:pt x="241" y="0"/>
                  </a:cubicBezTo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347E51D9-AFA0-4D30-AA25-16CC2F76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89" y="3413113"/>
            <a:ext cx="498941" cy="115132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F3200F9C-E611-4B7F-BB8E-D5570CAF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35" y="2615111"/>
            <a:ext cx="543167" cy="1949323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28C8A55C-C1AF-4A18-AFF6-586F60B02814}"/>
              </a:ext>
            </a:extLst>
          </p:cNvPr>
          <p:cNvGrpSpPr/>
          <p:nvPr/>
        </p:nvGrpSpPr>
        <p:grpSpPr>
          <a:xfrm>
            <a:off x="6914746" y="2498997"/>
            <a:ext cx="5192692" cy="1127474"/>
            <a:chOff x="6914746" y="2498997"/>
            <a:chExt cx="5192692" cy="112747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D7EE572F-F8F6-47D1-BD8B-C5152BB18E43}"/>
                </a:ext>
              </a:extLst>
            </p:cNvPr>
            <p:cNvSpPr txBox="1"/>
            <p:nvPr/>
          </p:nvSpPr>
          <p:spPr>
            <a:xfrm>
              <a:off x="6914746" y="2498997"/>
              <a:ext cx="5192692" cy="1127474"/>
            </a:xfrm>
            <a:prstGeom prst="roundRect">
              <a:avLst>
                <a:gd name="adj" fmla="val 576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  <a:effectLst/>
          </p:spPr>
          <p:txBody>
            <a:bodyPr wrap="square" lIns="182880" tIns="146304" rIns="182880" bIns="146304" rtlCol="0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  <a:latin typeface="Segoe UI"/>
                </a:rPr>
                <a:t>      SharePoint User Profile API</a:t>
              </a:r>
            </a:p>
            <a:p>
              <a:pPr lvl="0">
                <a:defRPr/>
              </a:pPr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contoso.sharepoint.com/_</a:t>
              </a:r>
              <a:r>
                <a:rPr lang="en-US" sz="14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api</a:t>
              </a:r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4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SP.UserProfiles.PeopleManager</a:t>
              </a:r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4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GetMyProperties</a:t>
              </a:r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xmlns="" id="{CE294C3A-BD6E-4822-A365-CF3EA3F4DB57}"/>
                </a:ext>
              </a:extLst>
            </p:cNvPr>
            <p:cNvGrpSpPr/>
            <p:nvPr/>
          </p:nvGrpSpPr>
          <p:grpSpPr>
            <a:xfrm>
              <a:off x="7149706" y="2613117"/>
              <a:ext cx="402643" cy="402274"/>
              <a:chOff x="446049" y="1441577"/>
              <a:chExt cx="786384" cy="788667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28ADF3CC-C91D-4105-B8F7-C43ED49AF680}"/>
                  </a:ext>
                </a:extLst>
              </p:cNvPr>
              <p:cNvSpPr/>
              <p:nvPr/>
            </p:nvSpPr>
            <p:spPr bwMode="auto">
              <a:xfrm>
                <a:off x="446049" y="1441577"/>
                <a:ext cx="786384" cy="788667"/>
              </a:xfrm>
              <a:prstGeom prst="rect">
                <a:avLst/>
              </a:prstGeom>
              <a:solidFill>
                <a:srgbClr val="0078D7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Freeform 41">
                <a:extLst>
                  <a:ext uri="{FF2B5EF4-FFF2-40B4-BE49-F238E27FC236}">
                    <a16:creationId xmlns:a16="http://schemas.microsoft.com/office/drawing/2014/main" xmlns="" id="{E866D46A-A7B0-4E99-82C7-85D530470E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772" y="1553556"/>
                <a:ext cx="584940" cy="564709"/>
              </a:xfrm>
              <a:custGeom>
                <a:avLst/>
                <a:gdLst>
                  <a:gd name="T0" fmla="*/ 120 w 120"/>
                  <a:gd name="T1" fmla="*/ 0 h 120"/>
                  <a:gd name="T2" fmla="*/ 0 w 120"/>
                  <a:gd name="T3" fmla="*/ 0 h 120"/>
                  <a:gd name="T4" fmla="*/ 0 w 120"/>
                  <a:gd name="T5" fmla="*/ 120 h 120"/>
                  <a:gd name="T6" fmla="*/ 24 w 120"/>
                  <a:gd name="T7" fmla="*/ 120 h 120"/>
                  <a:gd name="T8" fmla="*/ 24 w 120"/>
                  <a:gd name="T9" fmla="*/ 116 h 120"/>
                  <a:gd name="T10" fmla="*/ 60 w 120"/>
                  <a:gd name="T11" fmla="*/ 80 h 120"/>
                  <a:gd name="T12" fmla="*/ 96 w 120"/>
                  <a:gd name="T13" fmla="*/ 116 h 120"/>
                  <a:gd name="T14" fmla="*/ 96 w 120"/>
                  <a:gd name="T15" fmla="*/ 120 h 120"/>
                  <a:gd name="T16" fmla="*/ 120 w 120"/>
                  <a:gd name="T17" fmla="*/ 120 h 120"/>
                  <a:gd name="T18" fmla="*/ 120 w 120"/>
                  <a:gd name="T19" fmla="*/ 0 h 120"/>
                  <a:gd name="T20" fmla="*/ 36 w 120"/>
                  <a:gd name="T21" fmla="*/ 48 h 120"/>
                  <a:gd name="T22" fmla="*/ 60 w 120"/>
                  <a:gd name="T23" fmla="*/ 24 h 120"/>
                  <a:gd name="T24" fmla="*/ 84 w 120"/>
                  <a:gd name="T25" fmla="*/ 48 h 120"/>
                  <a:gd name="T26" fmla="*/ 60 w 120"/>
                  <a:gd name="T27" fmla="*/ 72 h 120"/>
                  <a:gd name="T28" fmla="*/ 36 w 120"/>
                  <a:gd name="T29" fmla="*/ 48 h 120"/>
                  <a:gd name="T30" fmla="*/ 112 w 120"/>
                  <a:gd name="T31" fmla="*/ 112 h 120"/>
                  <a:gd name="T32" fmla="*/ 104 w 120"/>
                  <a:gd name="T33" fmla="*/ 112 h 120"/>
                  <a:gd name="T34" fmla="*/ 77 w 120"/>
                  <a:gd name="T35" fmla="*/ 75 h 120"/>
                  <a:gd name="T36" fmla="*/ 92 w 120"/>
                  <a:gd name="T37" fmla="*/ 48 h 120"/>
                  <a:gd name="T38" fmla="*/ 60 w 120"/>
                  <a:gd name="T39" fmla="*/ 16 h 120"/>
                  <a:gd name="T40" fmla="*/ 28 w 120"/>
                  <a:gd name="T41" fmla="*/ 48 h 120"/>
                  <a:gd name="T42" fmla="*/ 43 w 120"/>
                  <a:gd name="T43" fmla="*/ 75 h 120"/>
                  <a:gd name="T44" fmla="*/ 16 w 120"/>
                  <a:gd name="T45" fmla="*/ 112 h 120"/>
                  <a:gd name="T46" fmla="*/ 8 w 120"/>
                  <a:gd name="T47" fmla="*/ 112 h 120"/>
                  <a:gd name="T48" fmla="*/ 8 w 120"/>
                  <a:gd name="T49" fmla="*/ 8 h 120"/>
                  <a:gd name="T50" fmla="*/ 112 w 120"/>
                  <a:gd name="T51" fmla="*/ 8 h 120"/>
                  <a:gd name="T52" fmla="*/ 112 w 120"/>
                  <a:gd name="T53" fmla="*/ 11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0">
                    <a:moveTo>
                      <a:pt x="1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16"/>
                      <a:pt x="24" y="116"/>
                      <a:pt x="24" y="116"/>
                    </a:cubicBezTo>
                    <a:cubicBezTo>
                      <a:pt x="24" y="96"/>
                      <a:pt x="40" y="80"/>
                      <a:pt x="60" y="80"/>
                    </a:cubicBezTo>
                    <a:cubicBezTo>
                      <a:pt x="80" y="80"/>
                      <a:pt x="96" y="96"/>
                      <a:pt x="96" y="116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120" y="120"/>
                      <a:pt x="120" y="120"/>
                      <a:pt x="120" y="120"/>
                    </a:cubicBezTo>
                    <a:lnTo>
                      <a:pt x="120" y="0"/>
                    </a:lnTo>
                    <a:close/>
                    <a:moveTo>
                      <a:pt x="36" y="48"/>
                    </a:moveTo>
                    <a:cubicBezTo>
                      <a:pt x="36" y="35"/>
                      <a:pt x="47" y="24"/>
                      <a:pt x="60" y="24"/>
                    </a:cubicBezTo>
                    <a:cubicBezTo>
                      <a:pt x="73" y="24"/>
                      <a:pt x="84" y="35"/>
                      <a:pt x="84" y="48"/>
                    </a:cubicBezTo>
                    <a:cubicBezTo>
                      <a:pt x="84" y="61"/>
                      <a:pt x="73" y="72"/>
                      <a:pt x="60" y="72"/>
                    </a:cubicBezTo>
                    <a:cubicBezTo>
                      <a:pt x="47" y="72"/>
                      <a:pt x="36" y="61"/>
                      <a:pt x="36" y="48"/>
                    </a:cubicBezTo>
                    <a:close/>
                    <a:moveTo>
                      <a:pt x="112" y="112"/>
                    </a:move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2" y="95"/>
                      <a:pt x="91" y="81"/>
                      <a:pt x="77" y="75"/>
                    </a:cubicBezTo>
                    <a:cubicBezTo>
                      <a:pt x="86" y="70"/>
                      <a:pt x="92" y="60"/>
                      <a:pt x="92" y="48"/>
                    </a:cubicBezTo>
                    <a:cubicBezTo>
                      <a:pt x="92" y="30"/>
                      <a:pt x="78" y="16"/>
                      <a:pt x="60" y="16"/>
                    </a:cubicBezTo>
                    <a:cubicBezTo>
                      <a:pt x="42" y="16"/>
                      <a:pt x="28" y="30"/>
                      <a:pt x="28" y="48"/>
                    </a:cubicBezTo>
                    <a:cubicBezTo>
                      <a:pt x="28" y="60"/>
                      <a:pt x="34" y="70"/>
                      <a:pt x="43" y="75"/>
                    </a:cubicBezTo>
                    <a:cubicBezTo>
                      <a:pt x="28" y="81"/>
                      <a:pt x="18" y="95"/>
                      <a:pt x="16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lnTo>
                      <a:pt x="112" y="1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ECDC71E-C07D-4E87-B7FB-57EA5C3FE593}"/>
              </a:ext>
            </a:extLst>
          </p:cNvPr>
          <p:cNvGrpSpPr/>
          <p:nvPr/>
        </p:nvGrpSpPr>
        <p:grpSpPr>
          <a:xfrm>
            <a:off x="5296821" y="4820766"/>
            <a:ext cx="402336" cy="402336"/>
            <a:chOff x="1422289" y="1435556"/>
            <a:chExt cx="786384" cy="78866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E5D4686A-6AEF-48C4-B7E1-634354AD2496}"/>
                </a:ext>
              </a:extLst>
            </p:cNvPr>
            <p:cNvSpPr/>
            <p:nvPr/>
          </p:nvSpPr>
          <p:spPr bwMode="auto">
            <a:xfrm>
              <a:off x="1422289" y="1435556"/>
              <a:ext cx="786384" cy="788667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C5998346-8D6E-4391-889C-2CE022F82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8024" y="1547034"/>
              <a:ext cx="514913" cy="554768"/>
            </a:xfrm>
            <a:custGeom>
              <a:avLst/>
              <a:gdLst>
                <a:gd name="T0" fmla="*/ 73 w 106"/>
                <a:gd name="T1" fmla="*/ 68 h 118"/>
                <a:gd name="T2" fmla="*/ 90 w 106"/>
                <a:gd name="T3" fmla="*/ 37 h 118"/>
                <a:gd name="T4" fmla="*/ 53 w 106"/>
                <a:gd name="T5" fmla="*/ 0 h 118"/>
                <a:gd name="T6" fmla="*/ 16 w 106"/>
                <a:gd name="T7" fmla="*/ 37 h 118"/>
                <a:gd name="T8" fmla="*/ 33 w 106"/>
                <a:gd name="T9" fmla="*/ 68 h 118"/>
                <a:gd name="T10" fmla="*/ 0 w 106"/>
                <a:gd name="T11" fmla="*/ 117 h 118"/>
                <a:gd name="T12" fmla="*/ 0 w 106"/>
                <a:gd name="T13" fmla="*/ 118 h 118"/>
                <a:gd name="T14" fmla="*/ 10 w 106"/>
                <a:gd name="T15" fmla="*/ 118 h 118"/>
                <a:gd name="T16" fmla="*/ 10 w 106"/>
                <a:gd name="T17" fmla="*/ 117 h 118"/>
                <a:gd name="T18" fmla="*/ 53 w 106"/>
                <a:gd name="T19" fmla="*/ 74 h 118"/>
                <a:gd name="T20" fmla="*/ 96 w 106"/>
                <a:gd name="T21" fmla="*/ 117 h 118"/>
                <a:gd name="T22" fmla="*/ 96 w 106"/>
                <a:gd name="T23" fmla="*/ 118 h 118"/>
                <a:gd name="T24" fmla="*/ 106 w 106"/>
                <a:gd name="T25" fmla="*/ 118 h 118"/>
                <a:gd name="T26" fmla="*/ 106 w 106"/>
                <a:gd name="T27" fmla="*/ 117 h 118"/>
                <a:gd name="T28" fmla="*/ 73 w 106"/>
                <a:gd name="T29" fmla="*/ 68 h 118"/>
                <a:gd name="T30" fmla="*/ 53 w 106"/>
                <a:gd name="T31" fmla="*/ 10 h 118"/>
                <a:gd name="T32" fmla="*/ 80 w 106"/>
                <a:gd name="T33" fmla="*/ 37 h 118"/>
                <a:gd name="T34" fmla="*/ 53 w 106"/>
                <a:gd name="T35" fmla="*/ 64 h 118"/>
                <a:gd name="T36" fmla="*/ 26 w 106"/>
                <a:gd name="T37" fmla="*/ 37 h 118"/>
                <a:gd name="T38" fmla="*/ 53 w 106"/>
                <a:gd name="T3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118">
                  <a:moveTo>
                    <a:pt x="73" y="68"/>
                  </a:moveTo>
                  <a:cubicBezTo>
                    <a:pt x="84" y="61"/>
                    <a:pt x="90" y="50"/>
                    <a:pt x="90" y="37"/>
                  </a:cubicBezTo>
                  <a:cubicBezTo>
                    <a:pt x="90" y="17"/>
                    <a:pt x="73" y="0"/>
                    <a:pt x="53" y="0"/>
                  </a:cubicBezTo>
                  <a:cubicBezTo>
                    <a:pt x="33" y="0"/>
                    <a:pt x="16" y="17"/>
                    <a:pt x="16" y="37"/>
                  </a:cubicBezTo>
                  <a:cubicBezTo>
                    <a:pt x="16" y="50"/>
                    <a:pt x="22" y="61"/>
                    <a:pt x="33" y="68"/>
                  </a:cubicBezTo>
                  <a:cubicBezTo>
                    <a:pt x="13" y="76"/>
                    <a:pt x="0" y="96"/>
                    <a:pt x="0" y="1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93"/>
                    <a:pt x="29" y="74"/>
                    <a:pt x="53" y="74"/>
                  </a:cubicBezTo>
                  <a:cubicBezTo>
                    <a:pt x="77" y="74"/>
                    <a:pt x="96" y="93"/>
                    <a:pt x="96" y="117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96"/>
                    <a:pt x="93" y="76"/>
                    <a:pt x="73" y="68"/>
                  </a:cubicBezTo>
                  <a:close/>
                  <a:moveTo>
                    <a:pt x="53" y="10"/>
                  </a:moveTo>
                  <a:cubicBezTo>
                    <a:pt x="68" y="10"/>
                    <a:pt x="80" y="22"/>
                    <a:pt x="80" y="37"/>
                  </a:cubicBezTo>
                  <a:cubicBezTo>
                    <a:pt x="80" y="52"/>
                    <a:pt x="68" y="64"/>
                    <a:pt x="53" y="64"/>
                  </a:cubicBezTo>
                  <a:cubicBezTo>
                    <a:pt x="38" y="64"/>
                    <a:pt x="26" y="52"/>
                    <a:pt x="26" y="37"/>
                  </a:cubicBezTo>
                  <a:cubicBezTo>
                    <a:pt x="26" y="22"/>
                    <a:pt x="38" y="10"/>
                    <a:pt x="5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9762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19DCE5-827A-4438-9314-B66FA2D5AD8A}"/>
              </a:ext>
            </a:extLst>
          </p:cNvPr>
          <p:cNvPicPr/>
          <p:nvPr/>
        </p:nvPicPr>
        <p:blipFill rotWithShape="1">
          <a:blip r:embed="rId2"/>
          <a:srcRect l="402" t="13599"/>
          <a:stretch/>
        </p:blipFill>
        <p:spPr bwMode="auto">
          <a:xfrm>
            <a:off x="0" y="-1"/>
            <a:ext cx="12424039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DA6DBB-F4E5-44ED-BA7C-7CBBB4E279FD}"/>
              </a:ext>
            </a:extLst>
          </p:cNvPr>
          <p:cNvSpPr/>
          <p:nvPr/>
        </p:nvSpPr>
        <p:spPr bwMode="auto">
          <a:xfrm>
            <a:off x="-1" y="0"/>
            <a:ext cx="12115801" cy="6994526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30000"/>
                </a:srgbClr>
              </a:gs>
              <a:gs pos="14000">
                <a:srgbClr val="000000">
                  <a:alpha val="73000"/>
                </a:srgbClr>
              </a:gs>
              <a:gs pos="61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1DC0232-42B8-45A6-B712-6DF176896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438802" y="423308"/>
            <a:ext cx="4945372" cy="69945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0F375B6-54F0-4949-8677-CF7313F3B54D}"/>
              </a:ext>
            </a:extLst>
          </p:cNvPr>
          <p:cNvSpPr/>
          <p:nvPr/>
        </p:nvSpPr>
        <p:spPr bwMode="auto">
          <a:xfrm flipH="1">
            <a:off x="-3" y="7936"/>
            <a:ext cx="12424041" cy="6994526"/>
          </a:xfrm>
          <a:prstGeom prst="rect">
            <a:avLst/>
          </a:prstGeom>
          <a:gradFill flip="none" rotWithShape="1">
            <a:gsLst>
              <a:gs pos="43000">
                <a:srgbClr val="000000">
                  <a:alpha val="30000"/>
                </a:srgbClr>
              </a:gs>
              <a:gs pos="14000">
                <a:srgbClr val="000000">
                  <a:alpha val="73000"/>
                </a:srgbClr>
              </a:gs>
              <a:gs pos="61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4DB846F3-4716-4F6B-AAE5-47E3A52DE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43698" y="25398"/>
            <a:ext cx="4945372" cy="69945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6EAB6FAA-2427-41EF-9B00-91DC53222919}"/>
              </a:ext>
            </a:extLst>
          </p:cNvPr>
          <p:cNvGrpSpPr/>
          <p:nvPr/>
        </p:nvGrpSpPr>
        <p:grpSpPr>
          <a:xfrm>
            <a:off x="7276643" y="2993986"/>
            <a:ext cx="4904340" cy="3158966"/>
            <a:chOff x="7286755" y="2122450"/>
            <a:chExt cx="4904340" cy="31589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688311CD-4E3F-4189-B8ED-69F07F8A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183705" y="2122450"/>
              <a:ext cx="1826768" cy="147320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9E9B48B6-E246-4CFE-9371-2071D8179D39}"/>
                </a:ext>
              </a:extLst>
            </p:cNvPr>
            <p:cNvGrpSpPr/>
            <p:nvPr/>
          </p:nvGrpSpPr>
          <p:grpSpPr>
            <a:xfrm>
              <a:off x="7286755" y="3595650"/>
              <a:ext cx="4904340" cy="1685766"/>
              <a:chOff x="7286755" y="3595650"/>
              <a:chExt cx="4904340" cy="16857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705A5472-C1BD-4F6D-A4E6-DA41BD93D8B2}"/>
                  </a:ext>
                </a:extLst>
              </p:cNvPr>
              <p:cNvSpPr/>
              <p:nvPr/>
            </p:nvSpPr>
            <p:spPr bwMode="auto">
              <a:xfrm>
                <a:off x="7286756" y="3595650"/>
                <a:ext cx="4904337" cy="1685766"/>
              </a:xfrm>
              <a:prstGeom prst="rect">
                <a:avLst/>
              </a:prstGeom>
              <a:solidFill>
                <a:srgbClr val="6E471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67665E82-8A81-4723-9110-120B16B6E2B1}"/>
                  </a:ext>
                </a:extLst>
              </p:cNvPr>
              <p:cNvSpPr/>
              <p:nvPr/>
            </p:nvSpPr>
            <p:spPr bwMode="auto">
              <a:xfrm>
                <a:off x="7286755" y="3609018"/>
                <a:ext cx="533400" cy="1672397"/>
              </a:xfrm>
              <a:prstGeom prst="rect">
                <a:avLst/>
              </a:pr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ADDC00AF-7F3A-4D20-95C4-F98A4763E5B7}"/>
                  </a:ext>
                </a:extLst>
              </p:cNvPr>
              <p:cNvSpPr/>
              <p:nvPr/>
            </p:nvSpPr>
            <p:spPr bwMode="auto">
              <a:xfrm rot="16200000">
                <a:off x="9550429" y="2640748"/>
                <a:ext cx="376994" cy="4904339"/>
              </a:xfrm>
              <a:prstGeom prst="rect">
                <a:avLst/>
              </a:pr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lowchart: Document 28">
                <a:extLst>
                  <a:ext uri="{FF2B5EF4-FFF2-40B4-BE49-F238E27FC236}">
                    <a16:creationId xmlns:a16="http://schemas.microsoft.com/office/drawing/2014/main" xmlns="" id="{A8198446-016B-49A3-837F-B0AAE36B8C34}"/>
                  </a:ext>
                </a:extLst>
              </p:cNvPr>
              <p:cNvSpPr/>
              <p:nvPr/>
            </p:nvSpPr>
            <p:spPr bwMode="auto">
              <a:xfrm rot="10800000" flipH="1">
                <a:off x="7820155" y="4497277"/>
                <a:ext cx="836482" cy="784139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" fmla="*/ 0 w 21911"/>
                  <a:gd name="connsiteY0" fmla="*/ 0 h 20869"/>
                  <a:gd name="connsiteX1" fmla="*/ 21600 w 21911"/>
                  <a:gd name="connsiteY1" fmla="*/ 0 h 20869"/>
                  <a:gd name="connsiteX2" fmla="*/ 21911 w 21911"/>
                  <a:gd name="connsiteY2" fmla="*/ 11324 h 20869"/>
                  <a:gd name="connsiteX3" fmla="*/ 0 w 21911"/>
                  <a:gd name="connsiteY3" fmla="*/ 20172 h 20869"/>
                  <a:gd name="connsiteX4" fmla="*/ 0 w 21911"/>
                  <a:gd name="connsiteY4" fmla="*/ 0 h 20869"/>
                  <a:gd name="connsiteX0" fmla="*/ 0 w 21911"/>
                  <a:gd name="connsiteY0" fmla="*/ 0 h 23581"/>
                  <a:gd name="connsiteX1" fmla="*/ 21600 w 21911"/>
                  <a:gd name="connsiteY1" fmla="*/ 0 h 23581"/>
                  <a:gd name="connsiteX2" fmla="*/ 21911 w 21911"/>
                  <a:gd name="connsiteY2" fmla="*/ 11324 h 23581"/>
                  <a:gd name="connsiteX3" fmla="*/ 0 w 21911"/>
                  <a:gd name="connsiteY3" fmla="*/ 22994 h 23581"/>
                  <a:gd name="connsiteX4" fmla="*/ 0 w 21911"/>
                  <a:gd name="connsiteY4" fmla="*/ 0 h 23581"/>
                  <a:gd name="connsiteX0" fmla="*/ 0 w 21911"/>
                  <a:gd name="connsiteY0" fmla="*/ 0 h 23042"/>
                  <a:gd name="connsiteX1" fmla="*/ 21600 w 21911"/>
                  <a:gd name="connsiteY1" fmla="*/ 0 h 23042"/>
                  <a:gd name="connsiteX2" fmla="*/ 21911 w 21911"/>
                  <a:gd name="connsiteY2" fmla="*/ 11324 h 23042"/>
                  <a:gd name="connsiteX3" fmla="*/ 0 w 21911"/>
                  <a:gd name="connsiteY3" fmla="*/ 22994 h 23042"/>
                  <a:gd name="connsiteX4" fmla="*/ 0 w 21911"/>
                  <a:gd name="connsiteY4" fmla="*/ 0 h 23042"/>
                  <a:gd name="connsiteX0" fmla="*/ 0 w 21911"/>
                  <a:gd name="connsiteY0" fmla="*/ 0 h 22994"/>
                  <a:gd name="connsiteX1" fmla="*/ 21600 w 21911"/>
                  <a:gd name="connsiteY1" fmla="*/ 0 h 22994"/>
                  <a:gd name="connsiteX2" fmla="*/ 21911 w 21911"/>
                  <a:gd name="connsiteY2" fmla="*/ 11324 h 22994"/>
                  <a:gd name="connsiteX3" fmla="*/ 0 w 21911"/>
                  <a:gd name="connsiteY3" fmla="*/ 22994 h 22994"/>
                  <a:gd name="connsiteX4" fmla="*/ 0 w 21911"/>
                  <a:gd name="connsiteY4" fmla="*/ 0 h 22994"/>
                  <a:gd name="connsiteX0" fmla="*/ 0 w 21600"/>
                  <a:gd name="connsiteY0" fmla="*/ 0 h 22994"/>
                  <a:gd name="connsiteX1" fmla="*/ 21600 w 21600"/>
                  <a:gd name="connsiteY1" fmla="*/ 0 h 22994"/>
                  <a:gd name="connsiteX2" fmla="*/ 21290 w 21600"/>
                  <a:gd name="connsiteY2" fmla="*/ 10971 h 22994"/>
                  <a:gd name="connsiteX3" fmla="*/ 0 w 21600"/>
                  <a:gd name="connsiteY3" fmla="*/ 22994 h 22994"/>
                  <a:gd name="connsiteX4" fmla="*/ 0 w 21600"/>
                  <a:gd name="connsiteY4" fmla="*/ 0 h 22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22994">
                    <a:moveTo>
                      <a:pt x="0" y="0"/>
                    </a:moveTo>
                    <a:lnTo>
                      <a:pt x="21600" y="0"/>
                    </a:lnTo>
                    <a:cubicBezTo>
                      <a:pt x="21600" y="5774"/>
                      <a:pt x="21290" y="5197"/>
                      <a:pt x="21290" y="10971"/>
                    </a:cubicBezTo>
                    <a:cubicBezTo>
                      <a:pt x="10490" y="10971"/>
                      <a:pt x="10178" y="12278"/>
                      <a:pt x="0" y="229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A1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78B92E4-71C5-4F97-97E1-07DF543755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24593" t="9805" r="21631" b="41171"/>
          <a:stretch/>
        </p:blipFill>
        <p:spPr>
          <a:xfrm flipH="1">
            <a:off x="8512018" y="428883"/>
            <a:ext cx="2659386" cy="3429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8AFBB4C-B3C4-4FDF-959A-26ADD5526F0F}"/>
              </a:ext>
            </a:extLst>
          </p:cNvPr>
          <p:cNvSpPr/>
          <p:nvPr/>
        </p:nvSpPr>
        <p:spPr bwMode="auto">
          <a:xfrm>
            <a:off x="6583114" y="2811462"/>
            <a:ext cx="5995043" cy="3962400"/>
          </a:xfrm>
          <a:prstGeom prst="roundRect">
            <a:avLst>
              <a:gd name="adj" fmla="val 1788"/>
            </a:avLst>
          </a:prstGeom>
          <a:solidFill>
            <a:srgbClr val="C39373"/>
          </a:solidFill>
          <a:ln w="762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  <a:effectLst/>
          <a:scene3d>
            <a:camera prst="isometricLeftDown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xmlns="" id="{C082A039-0030-45FD-A074-6B224E6FB527}"/>
              </a:ext>
            </a:extLst>
          </p:cNvPr>
          <p:cNvSpPr/>
          <p:nvPr/>
        </p:nvSpPr>
        <p:spPr bwMode="auto">
          <a:xfrm>
            <a:off x="3406299" y="64608"/>
            <a:ext cx="4067447" cy="3356453"/>
          </a:xfrm>
          <a:prstGeom prst="wedgeEllipseCallout">
            <a:avLst>
              <a:gd name="adj1" fmla="val 61400"/>
              <a:gd name="adj2" fmla="val 4617"/>
            </a:avLst>
          </a:prstGeom>
          <a:solidFill>
            <a:srgbClr val="F2F2F2">
              <a:alpha val="7098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spc="-102" dirty="0">
                <a:ln w="3175">
                  <a:noFill/>
                </a:ln>
                <a:solidFill>
                  <a:srgbClr val="353535"/>
                </a:solidFill>
                <a:latin typeface="Segoe UI Light"/>
                <a:cs typeface="Segoe UI" pitchFamily="34" charset="0"/>
              </a:rPr>
              <a:t>Distributed, Sync, Merge, Commit!</a:t>
            </a:r>
            <a:endParaRPr lang="en-US" sz="2400" dirty="0">
              <a:solidFill>
                <a:srgbClr val="353535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18443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59586 0.02746 " pathEditMode="relative" ptsTypes="AA" p14:bounceEnd="34000">
                                          <p:cBhvr>
                                            <p:cTn id="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59586 0.02746 " pathEditMode="relative" ptsTypes="AA" p14:bounceEnd="34000">
                                          <p:cBhvr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1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2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59586 0.02746 " pathEditMode="relative" ptsTypes="AA">
                                          <p:cBhvr>
                                            <p:cTn id="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59586 0.02746 " pathEditMode="relative" ptsTypes="AA">
                                          <p:cBhvr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10C661-D260-4A6E-B845-6F113A7C252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-16311"/>
            <a:ext cx="12436475" cy="69945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0EC60953-39B6-419D-A9E1-CB63584C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925427" y="-167056"/>
            <a:ext cx="5181600" cy="7328635"/>
          </a:xfrm>
          <a:prstGeom prst="rect">
            <a:avLst/>
          </a:prstGeom>
        </p:spPr>
      </p:pic>
      <p:sp>
        <p:nvSpPr>
          <p:cNvPr id="13" name="Arrow: Curved Down 12">
            <a:extLst>
              <a:ext uri="{FF2B5EF4-FFF2-40B4-BE49-F238E27FC236}">
                <a16:creationId xmlns:a16="http://schemas.microsoft.com/office/drawing/2014/main" xmlns="" id="{1FC885A3-D4E3-493B-BFDC-4C245A1F0E53}"/>
              </a:ext>
            </a:extLst>
          </p:cNvPr>
          <p:cNvSpPr/>
          <p:nvPr/>
        </p:nvSpPr>
        <p:spPr bwMode="auto">
          <a:xfrm flipH="1">
            <a:off x="4383924" y="639047"/>
            <a:ext cx="3962400" cy="1295400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25DF708-439B-4206-A727-D40669753CAD}"/>
              </a:ext>
            </a:extLst>
          </p:cNvPr>
          <p:cNvGrpSpPr/>
          <p:nvPr/>
        </p:nvGrpSpPr>
        <p:grpSpPr>
          <a:xfrm>
            <a:off x="3380552" y="1671325"/>
            <a:ext cx="1481959" cy="3657600"/>
            <a:chOff x="3317046" y="1849210"/>
            <a:chExt cx="1481959" cy="36576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122A23A-BB5A-43EA-A898-364DA6B7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046" y="2568960"/>
              <a:ext cx="753298" cy="17382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4E53052-8ACA-42E9-8EE7-AE925B08A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837" y="1849210"/>
              <a:ext cx="1019168" cy="36576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BDF4E79D-DA19-4586-B621-2AE38EEC0B8C}"/>
              </a:ext>
            </a:extLst>
          </p:cNvPr>
          <p:cNvGrpSpPr/>
          <p:nvPr/>
        </p:nvGrpSpPr>
        <p:grpSpPr>
          <a:xfrm>
            <a:off x="3453733" y="2049462"/>
            <a:ext cx="2328608" cy="1311153"/>
            <a:chOff x="1544638" y="2497138"/>
            <a:chExt cx="704850" cy="396875"/>
          </a:xfrm>
        </p:grpSpPr>
        <p:sp>
          <p:nvSpPr>
            <p:cNvPr id="17" name="Freeform 73">
              <a:extLst>
                <a:ext uri="{FF2B5EF4-FFF2-40B4-BE49-F238E27FC236}">
                  <a16:creationId xmlns:a16="http://schemas.microsoft.com/office/drawing/2014/main" xmlns="" id="{2673A9AD-4726-4621-9B2A-6D584BAB3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38" y="2497138"/>
              <a:ext cx="704850" cy="396875"/>
            </a:xfrm>
            <a:custGeom>
              <a:avLst/>
              <a:gdLst>
                <a:gd name="T0" fmla="*/ 706 w 818"/>
                <a:gd name="T1" fmla="*/ 233 h 463"/>
                <a:gd name="T2" fmla="*/ 709 w 818"/>
                <a:gd name="T3" fmla="*/ 205 h 463"/>
                <a:gd name="T4" fmla="*/ 566 w 818"/>
                <a:gd name="T5" fmla="*/ 62 h 463"/>
                <a:gd name="T6" fmla="*/ 481 w 818"/>
                <a:gd name="T7" fmla="*/ 90 h 463"/>
                <a:gd name="T8" fmla="*/ 325 w 818"/>
                <a:gd name="T9" fmla="*/ 0 h 463"/>
                <a:gd name="T10" fmla="*/ 145 w 818"/>
                <a:gd name="T11" fmla="*/ 176 h 463"/>
                <a:gd name="T12" fmla="*/ 143 w 818"/>
                <a:gd name="T13" fmla="*/ 176 h 463"/>
                <a:gd name="T14" fmla="*/ 0 w 818"/>
                <a:gd name="T15" fmla="*/ 320 h 463"/>
                <a:gd name="T16" fmla="*/ 143 w 818"/>
                <a:gd name="T17" fmla="*/ 463 h 463"/>
                <a:gd name="T18" fmla="*/ 703 w 818"/>
                <a:gd name="T19" fmla="*/ 463 h 463"/>
                <a:gd name="T20" fmla="*/ 818 w 818"/>
                <a:gd name="T21" fmla="*/ 348 h 463"/>
                <a:gd name="T22" fmla="*/ 706 w 818"/>
                <a:gd name="T23" fmla="*/ 23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8" h="463">
                  <a:moveTo>
                    <a:pt x="706" y="233"/>
                  </a:moveTo>
                  <a:cubicBezTo>
                    <a:pt x="708" y="224"/>
                    <a:pt x="709" y="215"/>
                    <a:pt x="709" y="205"/>
                  </a:cubicBezTo>
                  <a:cubicBezTo>
                    <a:pt x="709" y="126"/>
                    <a:pt x="645" y="62"/>
                    <a:pt x="566" y="62"/>
                  </a:cubicBezTo>
                  <a:cubicBezTo>
                    <a:pt x="534" y="62"/>
                    <a:pt x="504" y="72"/>
                    <a:pt x="481" y="90"/>
                  </a:cubicBezTo>
                  <a:cubicBezTo>
                    <a:pt x="450" y="36"/>
                    <a:pt x="391" y="0"/>
                    <a:pt x="325" y="0"/>
                  </a:cubicBezTo>
                  <a:cubicBezTo>
                    <a:pt x="227" y="0"/>
                    <a:pt x="147" y="79"/>
                    <a:pt x="145" y="176"/>
                  </a:cubicBezTo>
                  <a:cubicBezTo>
                    <a:pt x="145" y="176"/>
                    <a:pt x="144" y="176"/>
                    <a:pt x="143" y="176"/>
                  </a:cubicBezTo>
                  <a:cubicBezTo>
                    <a:pt x="64" y="176"/>
                    <a:pt x="0" y="240"/>
                    <a:pt x="0" y="320"/>
                  </a:cubicBezTo>
                  <a:cubicBezTo>
                    <a:pt x="0" y="399"/>
                    <a:pt x="64" y="463"/>
                    <a:pt x="143" y="463"/>
                  </a:cubicBezTo>
                  <a:cubicBezTo>
                    <a:pt x="703" y="463"/>
                    <a:pt x="703" y="463"/>
                    <a:pt x="703" y="463"/>
                  </a:cubicBezTo>
                  <a:cubicBezTo>
                    <a:pt x="767" y="463"/>
                    <a:pt x="818" y="412"/>
                    <a:pt x="818" y="348"/>
                  </a:cubicBezTo>
                  <a:cubicBezTo>
                    <a:pt x="818" y="286"/>
                    <a:pt x="768" y="235"/>
                    <a:pt x="706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4">
              <a:extLst>
                <a:ext uri="{FF2B5EF4-FFF2-40B4-BE49-F238E27FC236}">
                  <a16:creationId xmlns:a16="http://schemas.microsoft.com/office/drawing/2014/main" xmlns="" id="{7379C04C-5354-436D-A1D5-D64D5E669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716213"/>
              <a:ext cx="685800" cy="177800"/>
            </a:xfrm>
            <a:custGeom>
              <a:avLst/>
              <a:gdLst>
                <a:gd name="T0" fmla="*/ 751 w 797"/>
                <a:gd name="T1" fmla="*/ 0 h 207"/>
                <a:gd name="T2" fmla="*/ 765 w 797"/>
                <a:gd name="T3" fmla="*/ 55 h 207"/>
                <a:gd name="T4" fmla="*/ 651 w 797"/>
                <a:gd name="T5" fmla="*/ 170 h 207"/>
                <a:gd name="T6" fmla="*/ 91 w 797"/>
                <a:gd name="T7" fmla="*/ 170 h 207"/>
                <a:gd name="T8" fmla="*/ 0 w 797"/>
                <a:gd name="T9" fmla="*/ 138 h 207"/>
                <a:gd name="T10" fmla="*/ 122 w 797"/>
                <a:gd name="T11" fmla="*/ 207 h 207"/>
                <a:gd name="T12" fmla="*/ 682 w 797"/>
                <a:gd name="T13" fmla="*/ 207 h 207"/>
                <a:gd name="T14" fmla="*/ 797 w 797"/>
                <a:gd name="T15" fmla="*/ 92 h 207"/>
                <a:gd name="T16" fmla="*/ 751 w 797"/>
                <a:gd name="T1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7" h="207">
                  <a:moveTo>
                    <a:pt x="751" y="0"/>
                  </a:moveTo>
                  <a:cubicBezTo>
                    <a:pt x="760" y="17"/>
                    <a:pt x="765" y="35"/>
                    <a:pt x="765" y="55"/>
                  </a:cubicBezTo>
                  <a:cubicBezTo>
                    <a:pt x="765" y="119"/>
                    <a:pt x="714" y="170"/>
                    <a:pt x="651" y="170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56" y="170"/>
                    <a:pt x="24" y="158"/>
                    <a:pt x="0" y="138"/>
                  </a:cubicBezTo>
                  <a:cubicBezTo>
                    <a:pt x="25" y="179"/>
                    <a:pt x="70" y="207"/>
                    <a:pt x="122" y="207"/>
                  </a:cubicBezTo>
                  <a:cubicBezTo>
                    <a:pt x="682" y="207"/>
                    <a:pt x="682" y="207"/>
                    <a:pt x="682" y="207"/>
                  </a:cubicBezTo>
                  <a:cubicBezTo>
                    <a:pt x="746" y="207"/>
                    <a:pt x="797" y="156"/>
                    <a:pt x="797" y="92"/>
                  </a:cubicBezTo>
                  <a:cubicBezTo>
                    <a:pt x="797" y="55"/>
                    <a:pt x="779" y="21"/>
                    <a:pt x="75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xmlns="" id="{A3A91E29-3601-4800-810E-7458E7243E4A}"/>
              </a:ext>
            </a:extLst>
          </p:cNvPr>
          <p:cNvSpPr/>
          <p:nvPr/>
        </p:nvSpPr>
        <p:spPr bwMode="auto">
          <a:xfrm flipV="1">
            <a:off x="4862511" y="3003472"/>
            <a:ext cx="3962400" cy="1295400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0182610F-774B-43F7-B861-FD1B899E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020763" y="830262"/>
            <a:ext cx="5181600" cy="732863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xmlns="" id="{21EF5777-CFB7-4FF9-9999-9653D48554AD}"/>
              </a:ext>
            </a:extLst>
          </p:cNvPr>
          <p:cNvSpPr/>
          <p:nvPr/>
        </p:nvSpPr>
        <p:spPr bwMode="auto">
          <a:xfrm>
            <a:off x="3398837" y="220662"/>
            <a:ext cx="9037638" cy="6553200"/>
          </a:xfrm>
          <a:prstGeom prst="cloudCallout">
            <a:avLst>
              <a:gd name="adj1" fmla="val -70169"/>
              <a:gd name="adj2" fmla="val -272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925EFEC-4690-4E22-9EA8-CCF394002A9E}"/>
              </a:ext>
            </a:extLst>
          </p:cNvPr>
          <p:cNvGrpSpPr/>
          <p:nvPr/>
        </p:nvGrpSpPr>
        <p:grpSpPr>
          <a:xfrm>
            <a:off x="4565943" y="1665243"/>
            <a:ext cx="3503476" cy="2194425"/>
            <a:chOff x="1544638" y="2497138"/>
            <a:chExt cx="704850" cy="396875"/>
          </a:xfrm>
        </p:grpSpPr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xmlns="" id="{D49D756C-0DE9-4FA5-B812-4C79A615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38" y="2497138"/>
              <a:ext cx="704850" cy="396875"/>
            </a:xfrm>
            <a:custGeom>
              <a:avLst/>
              <a:gdLst>
                <a:gd name="T0" fmla="*/ 706 w 818"/>
                <a:gd name="T1" fmla="*/ 233 h 463"/>
                <a:gd name="T2" fmla="*/ 709 w 818"/>
                <a:gd name="T3" fmla="*/ 205 h 463"/>
                <a:gd name="T4" fmla="*/ 566 w 818"/>
                <a:gd name="T5" fmla="*/ 62 h 463"/>
                <a:gd name="T6" fmla="*/ 481 w 818"/>
                <a:gd name="T7" fmla="*/ 90 h 463"/>
                <a:gd name="T8" fmla="*/ 325 w 818"/>
                <a:gd name="T9" fmla="*/ 0 h 463"/>
                <a:gd name="T10" fmla="*/ 145 w 818"/>
                <a:gd name="T11" fmla="*/ 176 h 463"/>
                <a:gd name="T12" fmla="*/ 143 w 818"/>
                <a:gd name="T13" fmla="*/ 176 h 463"/>
                <a:gd name="T14" fmla="*/ 0 w 818"/>
                <a:gd name="T15" fmla="*/ 320 h 463"/>
                <a:gd name="T16" fmla="*/ 143 w 818"/>
                <a:gd name="T17" fmla="*/ 463 h 463"/>
                <a:gd name="T18" fmla="*/ 703 w 818"/>
                <a:gd name="T19" fmla="*/ 463 h 463"/>
                <a:gd name="T20" fmla="*/ 818 w 818"/>
                <a:gd name="T21" fmla="*/ 348 h 463"/>
                <a:gd name="T22" fmla="*/ 706 w 818"/>
                <a:gd name="T23" fmla="*/ 23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8" h="463">
                  <a:moveTo>
                    <a:pt x="706" y="233"/>
                  </a:moveTo>
                  <a:cubicBezTo>
                    <a:pt x="708" y="224"/>
                    <a:pt x="709" y="215"/>
                    <a:pt x="709" y="205"/>
                  </a:cubicBezTo>
                  <a:cubicBezTo>
                    <a:pt x="709" y="126"/>
                    <a:pt x="645" y="62"/>
                    <a:pt x="566" y="62"/>
                  </a:cubicBezTo>
                  <a:cubicBezTo>
                    <a:pt x="534" y="62"/>
                    <a:pt x="504" y="72"/>
                    <a:pt x="481" y="90"/>
                  </a:cubicBezTo>
                  <a:cubicBezTo>
                    <a:pt x="450" y="36"/>
                    <a:pt x="391" y="0"/>
                    <a:pt x="325" y="0"/>
                  </a:cubicBezTo>
                  <a:cubicBezTo>
                    <a:pt x="227" y="0"/>
                    <a:pt x="147" y="79"/>
                    <a:pt x="145" y="176"/>
                  </a:cubicBezTo>
                  <a:cubicBezTo>
                    <a:pt x="145" y="176"/>
                    <a:pt x="144" y="176"/>
                    <a:pt x="143" y="176"/>
                  </a:cubicBezTo>
                  <a:cubicBezTo>
                    <a:pt x="64" y="176"/>
                    <a:pt x="0" y="240"/>
                    <a:pt x="0" y="320"/>
                  </a:cubicBezTo>
                  <a:cubicBezTo>
                    <a:pt x="0" y="399"/>
                    <a:pt x="64" y="463"/>
                    <a:pt x="143" y="463"/>
                  </a:cubicBezTo>
                  <a:cubicBezTo>
                    <a:pt x="703" y="463"/>
                    <a:pt x="703" y="463"/>
                    <a:pt x="703" y="463"/>
                  </a:cubicBezTo>
                  <a:cubicBezTo>
                    <a:pt x="767" y="463"/>
                    <a:pt x="818" y="412"/>
                    <a:pt x="818" y="348"/>
                  </a:cubicBezTo>
                  <a:cubicBezTo>
                    <a:pt x="818" y="286"/>
                    <a:pt x="768" y="235"/>
                    <a:pt x="706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xmlns="" id="{C6B45EA8-604F-4BAF-894A-4DE301888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716213"/>
              <a:ext cx="685800" cy="177800"/>
            </a:xfrm>
            <a:custGeom>
              <a:avLst/>
              <a:gdLst>
                <a:gd name="T0" fmla="*/ 751 w 797"/>
                <a:gd name="T1" fmla="*/ 0 h 207"/>
                <a:gd name="T2" fmla="*/ 765 w 797"/>
                <a:gd name="T3" fmla="*/ 55 h 207"/>
                <a:gd name="T4" fmla="*/ 651 w 797"/>
                <a:gd name="T5" fmla="*/ 170 h 207"/>
                <a:gd name="T6" fmla="*/ 91 w 797"/>
                <a:gd name="T7" fmla="*/ 170 h 207"/>
                <a:gd name="T8" fmla="*/ 0 w 797"/>
                <a:gd name="T9" fmla="*/ 138 h 207"/>
                <a:gd name="T10" fmla="*/ 122 w 797"/>
                <a:gd name="T11" fmla="*/ 207 h 207"/>
                <a:gd name="T12" fmla="*/ 682 w 797"/>
                <a:gd name="T13" fmla="*/ 207 h 207"/>
                <a:gd name="T14" fmla="*/ 797 w 797"/>
                <a:gd name="T15" fmla="*/ 92 h 207"/>
                <a:gd name="T16" fmla="*/ 751 w 797"/>
                <a:gd name="T1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7" h="207">
                  <a:moveTo>
                    <a:pt x="751" y="0"/>
                  </a:moveTo>
                  <a:cubicBezTo>
                    <a:pt x="760" y="17"/>
                    <a:pt x="765" y="35"/>
                    <a:pt x="765" y="55"/>
                  </a:cubicBezTo>
                  <a:cubicBezTo>
                    <a:pt x="765" y="119"/>
                    <a:pt x="714" y="170"/>
                    <a:pt x="651" y="170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56" y="170"/>
                    <a:pt x="24" y="158"/>
                    <a:pt x="0" y="138"/>
                  </a:cubicBezTo>
                  <a:cubicBezTo>
                    <a:pt x="25" y="179"/>
                    <a:pt x="70" y="207"/>
                    <a:pt x="122" y="207"/>
                  </a:cubicBezTo>
                  <a:cubicBezTo>
                    <a:pt x="682" y="207"/>
                    <a:pt x="682" y="207"/>
                    <a:pt x="682" y="207"/>
                  </a:cubicBezTo>
                  <a:cubicBezTo>
                    <a:pt x="746" y="207"/>
                    <a:pt x="797" y="156"/>
                    <a:pt x="797" y="92"/>
                  </a:cubicBezTo>
                  <a:cubicBezTo>
                    <a:pt x="797" y="55"/>
                    <a:pt x="779" y="21"/>
                    <a:pt x="75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67E58C9C-7ECF-4275-88D7-00C84F89A348}"/>
              </a:ext>
            </a:extLst>
          </p:cNvPr>
          <p:cNvGrpSpPr/>
          <p:nvPr/>
        </p:nvGrpSpPr>
        <p:grpSpPr>
          <a:xfrm>
            <a:off x="4412526" y="3786485"/>
            <a:ext cx="4572000" cy="1773662"/>
            <a:chOff x="4412526" y="3786485"/>
            <a:chExt cx="4572000" cy="177366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D71E609E-64A2-4B45-A216-4CBE53BBA53F}"/>
                </a:ext>
              </a:extLst>
            </p:cNvPr>
            <p:cNvSpPr/>
            <p:nvPr/>
          </p:nvSpPr>
          <p:spPr bwMode="auto">
            <a:xfrm>
              <a:off x="4412526" y="3807547"/>
              <a:ext cx="4572000" cy="1752600"/>
            </a:xfrm>
            <a:prstGeom prst="roundRect">
              <a:avLst>
                <a:gd name="adj" fmla="val 1004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647E46CA-6B23-47EA-8749-547C5C81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4270" y="4104877"/>
              <a:ext cx="532710" cy="118835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0213BF60-ED75-447D-BFBB-FC832BB8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2627" y="4104878"/>
              <a:ext cx="532710" cy="1188353"/>
            </a:xfrm>
            <a:prstGeom prst="rect">
              <a:avLst/>
            </a:prstGeom>
          </p:spPr>
        </p:pic>
        <p:pic>
          <p:nvPicPr>
            <p:cNvPr id="30" name="Graphic 29" descr="Envelope">
              <a:extLst>
                <a:ext uri="{FF2B5EF4-FFF2-40B4-BE49-F238E27FC236}">
                  <a16:creationId xmlns:a16="http://schemas.microsoft.com/office/drawing/2014/main" xmlns="" id="{4901F64F-1229-4188-BD89-46D232D64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547639" y="3786485"/>
              <a:ext cx="1098183" cy="1098183"/>
            </a:xfrm>
            <a:prstGeom prst="rect">
              <a:avLst/>
            </a:prstGeom>
          </p:spPr>
        </p:pic>
        <p:pic>
          <p:nvPicPr>
            <p:cNvPr id="32" name="Graphic 31" descr="Meeting">
              <a:extLst>
                <a:ext uri="{FF2B5EF4-FFF2-40B4-BE49-F238E27FC236}">
                  <a16:creationId xmlns:a16="http://schemas.microsoft.com/office/drawing/2014/main" xmlns="" id="{9122775A-3CEC-4151-B36E-5882FB3BE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4651333" y="4577125"/>
              <a:ext cx="914400" cy="914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A9215E3-43EF-452E-92AA-5A82980BF65C}"/>
              </a:ext>
            </a:extLst>
          </p:cNvPr>
          <p:cNvGrpSpPr/>
          <p:nvPr/>
        </p:nvGrpSpPr>
        <p:grpSpPr>
          <a:xfrm>
            <a:off x="7391554" y="1268577"/>
            <a:ext cx="4572000" cy="1752600"/>
            <a:chOff x="7391554" y="1268577"/>
            <a:chExt cx="4572000" cy="17526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A5E3ED6F-9826-49C0-92E2-F57B1BE5141B}"/>
                </a:ext>
              </a:extLst>
            </p:cNvPr>
            <p:cNvSpPr/>
            <p:nvPr/>
          </p:nvSpPr>
          <p:spPr bwMode="auto">
            <a:xfrm>
              <a:off x="7391554" y="1268577"/>
              <a:ext cx="4572000" cy="1752600"/>
            </a:xfrm>
            <a:prstGeom prst="roundRect">
              <a:avLst>
                <a:gd name="adj" fmla="val 10042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B8E42BBE-7A1F-411C-B234-EBADA5AA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2179" y="1469663"/>
              <a:ext cx="517362" cy="129055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B993976E-A198-4B3C-82DE-7174A81D3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58438" y="1469663"/>
              <a:ext cx="517362" cy="129055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954256E9-F390-4260-B6E4-1F36B2FE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1384" y="1461294"/>
              <a:ext cx="517362" cy="1290553"/>
            </a:xfrm>
            <a:prstGeom prst="rect">
              <a:avLst/>
            </a:prstGeom>
          </p:spPr>
        </p:pic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xmlns="" id="{9DE3CCCB-2C6F-44D4-8C76-D4BE3FCC92E1}"/>
                </a:ext>
              </a:extLst>
            </p:cNvPr>
            <p:cNvSpPr/>
            <p:nvPr/>
          </p:nvSpPr>
          <p:spPr bwMode="auto">
            <a:xfrm>
              <a:off x="11000690" y="1668558"/>
              <a:ext cx="649669" cy="83954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Cylinder 36">
              <a:extLst>
                <a:ext uri="{FF2B5EF4-FFF2-40B4-BE49-F238E27FC236}">
                  <a16:creationId xmlns:a16="http://schemas.microsoft.com/office/drawing/2014/main" xmlns="" id="{C8338524-3B8C-471D-9F58-FEDDD89D8CE8}"/>
                </a:ext>
              </a:extLst>
            </p:cNvPr>
            <p:cNvSpPr/>
            <p:nvPr/>
          </p:nvSpPr>
          <p:spPr bwMode="auto">
            <a:xfrm>
              <a:off x="11153090" y="1820958"/>
              <a:ext cx="649669" cy="83954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0" name="Arrow: Circular 49">
            <a:extLst>
              <a:ext uri="{FF2B5EF4-FFF2-40B4-BE49-F238E27FC236}">
                <a16:creationId xmlns:a16="http://schemas.microsoft.com/office/drawing/2014/main" xmlns="" id="{A107A5BF-0870-48E8-8371-12F50AD12036}"/>
              </a:ext>
            </a:extLst>
          </p:cNvPr>
          <p:cNvSpPr/>
          <p:nvPr/>
        </p:nvSpPr>
        <p:spPr bwMode="auto">
          <a:xfrm rot="19291584" flipH="1">
            <a:off x="4471533" y="1668796"/>
            <a:ext cx="4017667" cy="2690537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2003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: Circular 50">
            <a:extLst>
              <a:ext uri="{FF2B5EF4-FFF2-40B4-BE49-F238E27FC236}">
                <a16:creationId xmlns:a16="http://schemas.microsoft.com/office/drawing/2014/main" xmlns="" id="{B5708C1D-8D30-49C0-9728-727903758E23}"/>
              </a:ext>
            </a:extLst>
          </p:cNvPr>
          <p:cNvSpPr/>
          <p:nvPr/>
        </p:nvSpPr>
        <p:spPr bwMode="auto">
          <a:xfrm rot="19291584" flipV="1">
            <a:off x="4778045" y="1746909"/>
            <a:ext cx="3816305" cy="2492046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2003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E719E20-77C0-4945-8251-383C7852ED74}"/>
              </a:ext>
            </a:extLst>
          </p:cNvPr>
          <p:cNvGrpSpPr/>
          <p:nvPr/>
        </p:nvGrpSpPr>
        <p:grpSpPr>
          <a:xfrm>
            <a:off x="7901262" y="1533150"/>
            <a:ext cx="1066800" cy="1065333"/>
            <a:chOff x="3132138" y="2155826"/>
            <a:chExt cx="619125" cy="617538"/>
          </a:xfrm>
        </p:grpSpPr>
        <p:sp>
          <p:nvSpPr>
            <p:cNvPr id="14" name="Oval 53">
              <a:extLst>
                <a:ext uri="{FF2B5EF4-FFF2-40B4-BE49-F238E27FC236}">
                  <a16:creationId xmlns:a16="http://schemas.microsoft.com/office/drawing/2014/main" xmlns="" id="{A5542D90-92E7-457A-9D00-88D28526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2155826"/>
              <a:ext cx="619125" cy="617538"/>
            </a:xfrm>
            <a:prstGeom prst="ellipse">
              <a:avLst/>
            </a:pr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54">
              <a:extLst>
                <a:ext uri="{FF2B5EF4-FFF2-40B4-BE49-F238E27FC236}">
                  <a16:creationId xmlns:a16="http://schemas.microsoft.com/office/drawing/2014/main" xmlns="" id="{B8286277-BA80-436D-9DD4-F5184262E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2206626"/>
              <a:ext cx="517525" cy="5143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xmlns="" id="{C9A1EE4D-386B-4EE9-B0E4-EFE9CC4C4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2206626"/>
              <a:ext cx="276225" cy="514350"/>
            </a:xfrm>
            <a:custGeom>
              <a:avLst/>
              <a:gdLst>
                <a:gd name="T0" fmla="*/ 145 w 155"/>
                <a:gd name="T1" fmla="*/ 0 h 290"/>
                <a:gd name="T2" fmla="*/ 0 w 155"/>
                <a:gd name="T3" fmla="*/ 139 h 290"/>
                <a:gd name="T4" fmla="*/ 0 w 155"/>
                <a:gd name="T5" fmla="*/ 145 h 290"/>
                <a:gd name="T6" fmla="*/ 145 w 155"/>
                <a:gd name="T7" fmla="*/ 290 h 290"/>
                <a:gd name="T8" fmla="*/ 155 w 155"/>
                <a:gd name="T9" fmla="*/ 289 h 290"/>
                <a:gd name="T10" fmla="*/ 21 w 155"/>
                <a:gd name="T11" fmla="*/ 145 h 290"/>
                <a:gd name="T12" fmla="*/ 155 w 155"/>
                <a:gd name="T13" fmla="*/ 1 h 290"/>
                <a:gd name="T14" fmla="*/ 145 w 155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290">
                  <a:moveTo>
                    <a:pt x="145" y="0"/>
                  </a:moveTo>
                  <a:cubicBezTo>
                    <a:pt x="67" y="0"/>
                    <a:pt x="3" y="62"/>
                    <a:pt x="0" y="139"/>
                  </a:cubicBezTo>
                  <a:cubicBezTo>
                    <a:pt x="0" y="141"/>
                    <a:pt x="0" y="143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148" y="290"/>
                    <a:pt x="152" y="290"/>
                    <a:pt x="155" y="289"/>
                  </a:cubicBezTo>
                  <a:cubicBezTo>
                    <a:pt x="80" y="284"/>
                    <a:pt x="21" y="221"/>
                    <a:pt x="21" y="145"/>
                  </a:cubicBezTo>
                  <a:cubicBezTo>
                    <a:pt x="21" y="68"/>
                    <a:pt x="80" y="6"/>
                    <a:pt x="155" y="1"/>
                  </a:cubicBezTo>
                  <a:cubicBezTo>
                    <a:pt x="152" y="0"/>
                    <a:pt x="148" y="0"/>
                    <a:pt x="14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58">
              <a:extLst>
                <a:ext uri="{FF2B5EF4-FFF2-40B4-BE49-F238E27FC236}">
                  <a16:creationId xmlns:a16="http://schemas.microsoft.com/office/drawing/2014/main" xmlns="" id="{9ED21CEE-2EAC-4059-A071-6BB47E765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175" y="2297113"/>
              <a:ext cx="17463" cy="166688"/>
            </a:xfrm>
            <a:prstGeom prst="rect">
              <a:avLst/>
            </a:pr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xmlns="" id="{3C35456E-B9A3-4824-ADC6-631A1381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5" y="2297113"/>
              <a:ext cx="17463" cy="166688"/>
            </a:xfrm>
            <a:custGeom>
              <a:avLst/>
              <a:gdLst>
                <a:gd name="T0" fmla="*/ 11 w 11"/>
                <a:gd name="T1" fmla="*/ 105 h 105"/>
                <a:gd name="T2" fmla="*/ 11 w 11"/>
                <a:gd name="T3" fmla="*/ 0 h 105"/>
                <a:gd name="T4" fmla="*/ 0 w 11"/>
                <a:gd name="T5" fmla="*/ 0 h 105"/>
                <a:gd name="T6" fmla="*/ 0 w 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5">
                  <a:moveTo>
                    <a:pt x="11" y="105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xmlns="" id="{C7FE52E2-214D-4D48-8DAF-BAE2D932B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3" y="2459038"/>
              <a:ext cx="149225" cy="166688"/>
            </a:xfrm>
            <a:custGeom>
              <a:avLst/>
              <a:gdLst>
                <a:gd name="T0" fmla="*/ 0 w 94"/>
                <a:gd name="T1" fmla="*/ 7 h 105"/>
                <a:gd name="T2" fmla="*/ 85 w 94"/>
                <a:gd name="T3" fmla="*/ 105 h 105"/>
                <a:gd name="T4" fmla="*/ 94 w 94"/>
                <a:gd name="T5" fmla="*/ 97 h 105"/>
                <a:gd name="T6" fmla="*/ 9 w 94"/>
                <a:gd name="T7" fmla="*/ 0 h 105"/>
                <a:gd name="T8" fmla="*/ 0 w 94"/>
                <a:gd name="T9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7"/>
                  </a:moveTo>
                  <a:lnTo>
                    <a:pt x="85" y="105"/>
                  </a:lnTo>
                  <a:lnTo>
                    <a:pt x="94" y="97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xmlns="" id="{BFFB08CF-FA4E-44AD-81F3-23B1F412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3" y="2459038"/>
              <a:ext cx="149225" cy="166688"/>
            </a:xfrm>
            <a:custGeom>
              <a:avLst/>
              <a:gdLst>
                <a:gd name="T0" fmla="*/ 0 w 94"/>
                <a:gd name="T1" fmla="*/ 7 h 105"/>
                <a:gd name="T2" fmla="*/ 85 w 94"/>
                <a:gd name="T3" fmla="*/ 105 h 105"/>
                <a:gd name="T4" fmla="*/ 94 w 94"/>
                <a:gd name="T5" fmla="*/ 97 h 105"/>
                <a:gd name="T6" fmla="*/ 9 w 94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05">
                  <a:moveTo>
                    <a:pt x="0" y="7"/>
                  </a:moveTo>
                  <a:lnTo>
                    <a:pt x="85" y="105"/>
                  </a:lnTo>
                  <a:lnTo>
                    <a:pt x="94" y="9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xmlns="" id="{9770CDC3-BA9D-46E7-851F-448C5CA5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349501"/>
              <a:ext cx="174625" cy="120650"/>
            </a:xfrm>
            <a:custGeom>
              <a:avLst/>
              <a:gdLst>
                <a:gd name="T0" fmla="*/ 4 w 110"/>
                <a:gd name="T1" fmla="*/ 76 h 76"/>
                <a:gd name="T2" fmla="*/ 110 w 110"/>
                <a:gd name="T3" fmla="*/ 5 h 76"/>
                <a:gd name="T4" fmla="*/ 106 w 110"/>
                <a:gd name="T5" fmla="*/ 0 h 76"/>
                <a:gd name="T6" fmla="*/ 0 w 110"/>
                <a:gd name="T7" fmla="*/ 69 h 76"/>
                <a:gd name="T8" fmla="*/ 4 w 11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6">
                  <a:moveTo>
                    <a:pt x="4" y="76"/>
                  </a:moveTo>
                  <a:lnTo>
                    <a:pt x="110" y="5"/>
                  </a:lnTo>
                  <a:lnTo>
                    <a:pt x="106" y="0"/>
                  </a:lnTo>
                  <a:lnTo>
                    <a:pt x="0" y="69"/>
                  </a:lnTo>
                  <a:lnTo>
                    <a:pt x="4" y="76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xmlns="" id="{45C3CC11-FAF4-4797-97CB-A4B573360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349501"/>
              <a:ext cx="174625" cy="120650"/>
            </a:xfrm>
            <a:custGeom>
              <a:avLst/>
              <a:gdLst>
                <a:gd name="T0" fmla="*/ 4 w 110"/>
                <a:gd name="T1" fmla="*/ 76 h 76"/>
                <a:gd name="T2" fmla="*/ 110 w 110"/>
                <a:gd name="T3" fmla="*/ 5 h 76"/>
                <a:gd name="T4" fmla="*/ 106 w 110"/>
                <a:gd name="T5" fmla="*/ 0 h 76"/>
                <a:gd name="T6" fmla="*/ 0 w 110"/>
                <a:gd name="T7" fmla="*/ 6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76">
                  <a:moveTo>
                    <a:pt x="4" y="76"/>
                  </a:moveTo>
                  <a:lnTo>
                    <a:pt x="110" y="5"/>
                  </a:lnTo>
                  <a:lnTo>
                    <a:pt x="106" y="0"/>
                  </a:lnTo>
                  <a:lnTo>
                    <a:pt x="0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>
              <a:extLst>
                <a:ext uri="{FF2B5EF4-FFF2-40B4-BE49-F238E27FC236}">
                  <a16:creationId xmlns:a16="http://schemas.microsoft.com/office/drawing/2014/main" xmlns="" id="{21E378DF-9306-4F11-8A26-A63FEF22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75" y="2416176"/>
              <a:ext cx="93663" cy="96838"/>
            </a:xfrm>
            <a:prstGeom prst="ellipse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4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0182610F-774B-43F7-B861-FD1B899E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789764" y="328874"/>
            <a:ext cx="5181600" cy="73286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925EFEC-4690-4E22-9EA8-CCF394002A9E}"/>
              </a:ext>
            </a:extLst>
          </p:cNvPr>
          <p:cNvGrpSpPr/>
          <p:nvPr/>
        </p:nvGrpSpPr>
        <p:grpSpPr>
          <a:xfrm>
            <a:off x="6285593" y="3496268"/>
            <a:ext cx="3503476" cy="2194425"/>
            <a:chOff x="1544638" y="2497138"/>
            <a:chExt cx="704850" cy="396875"/>
          </a:xfrm>
        </p:grpSpPr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xmlns="" id="{D49D756C-0DE9-4FA5-B812-4C79A615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38" y="2497138"/>
              <a:ext cx="704850" cy="396875"/>
            </a:xfrm>
            <a:custGeom>
              <a:avLst/>
              <a:gdLst>
                <a:gd name="T0" fmla="*/ 706 w 818"/>
                <a:gd name="T1" fmla="*/ 233 h 463"/>
                <a:gd name="T2" fmla="*/ 709 w 818"/>
                <a:gd name="T3" fmla="*/ 205 h 463"/>
                <a:gd name="T4" fmla="*/ 566 w 818"/>
                <a:gd name="T5" fmla="*/ 62 h 463"/>
                <a:gd name="T6" fmla="*/ 481 w 818"/>
                <a:gd name="T7" fmla="*/ 90 h 463"/>
                <a:gd name="T8" fmla="*/ 325 w 818"/>
                <a:gd name="T9" fmla="*/ 0 h 463"/>
                <a:gd name="T10" fmla="*/ 145 w 818"/>
                <a:gd name="T11" fmla="*/ 176 h 463"/>
                <a:gd name="T12" fmla="*/ 143 w 818"/>
                <a:gd name="T13" fmla="*/ 176 h 463"/>
                <a:gd name="T14" fmla="*/ 0 w 818"/>
                <a:gd name="T15" fmla="*/ 320 h 463"/>
                <a:gd name="T16" fmla="*/ 143 w 818"/>
                <a:gd name="T17" fmla="*/ 463 h 463"/>
                <a:gd name="T18" fmla="*/ 703 w 818"/>
                <a:gd name="T19" fmla="*/ 463 h 463"/>
                <a:gd name="T20" fmla="*/ 818 w 818"/>
                <a:gd name="T21" fmla="*/ 348 h 463"/>
                <a:gd name="T22" fmla="*/ 706 w 818"/>
                <a:gd name="T23" fmla="*/ 23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8" h="463">
                  <a:moveTo>
                    <a:pt x="706" y="233"/>
                  </a:moveTo>
                  <a:cubicBezTo>
                    <a:pt x="708" y="224"/>
                    <a:pt x="709" y="215"/>
                    <a:pt x="709" y="205"/>
                  </a:cubicBezTo>
                  <a:cubicBezTo>
                    <a:pt x="709" y="126"/>
                    <a:pt x="645" y="62"/>
                    <a:pt x="566" y="62"/>
                  </a:cubicBezTo>
                  <a:cubicBezTo>
                    <a:pt x="534" y="62"/>
                    <a:pt x="504" y="72"/>
                    <a:pt x="481" y="90"/>
                  </a:cubicBezTo>
                  <a:cubicBezTo>
                    <a:pt x="450" y="36"/>
                    <a:pt x="391" y="0"/>
                    <a:pt x="325" y="0"/>
                  </a:cubicBezTo>
                  <a:cubicBezTo>
                    <a:pt x="227" y="0"/>
                    <a:pt x="147" y="79"/>
                    <a:pt x="145" y="176"/>
                  </a:cubicBezTo>
                  <a:cubicBezTo>
                    <a:pt x="145" y="176"/>
                    <a:pt x="144" y="176"/>
                    <a:pt x="143" y="176"/>
                  </a:cubicBezTo>
                  <a:cubicBezTo>
                    <a:pt x="64" y="176"/>
                    <a:pt x="0" y="240"/>
                    <a:pt x="0" y="320"/>
                  </a:cubicBezTo>
                  <a:cubicBezTo>
                    <a:pt x="0" y="399"/>
                    <a:pt x="64" y="463"/>
                    <a:pt x="143" y="463"/>
                  </a:cubicBezTo>
                  <a:cubicBezTo>
                    <a:pt x="703" y="463"/>
                    <a:pt x="703" y="463"/>
                    <a:pt x="703" y="463"/>
                  </a:cubicBezTo>
                  <a:cubicBezTo>
                    <a:pt x="767" y="463"/>
                    <a:pt x="818" y="412"/>
                    <a:pt x="818" y="348"/>
                  </a:cubicBezTo>
                  <a:cubicBezTo>
                    <a:pt x="818" y="286"/>
                    <a:pt x="768" y="235"/>
                    <a:pt x="706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xmlns="" id="{C6B45EA8-604F-4BAF-894A-4DE301888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2716213"/>
              <a:ext cx="685800" cy="177800"/>
            </a:xfrm>
            <a:custGeom>
              <a:avLst/>
              <a:gdLst>
                <a:gd name="T0" fmla="*/ 751 w 797"/>
                <a:gd name="T1" fmla="*/ 0 h 207"/>
                <a:gd name="T2" fmla="*/ 765 w 797"/>
                <a:gd name="T3" fmla="*/ 55 h 207"/>
                <a:gd name="T4" fmla="*/ 651 w 797"/>
                <a:gd name="T5" fmla="*/ 170 h 207"/>
                <a:gd name="T6" fmla="*/ 91 w 797"/>
                <a:gd name="T7" fmla="*/ 170 h 207"/>
                <a:gd name="T8" fmla="*/ 0 w 797"/>
                <a:gd name="T9" fmla="*/ 138 h 207"/>
                <a:gd name="T10" fmla="*/ 122 w 797"/>
                <a:gd name="T11" fmla="*/ 207 h 207"/>
                <a:gd name="T12" fmla="*/ 682 w 797"/>
                <a:gd name="T13" fmla="*/ 207 h 207"/>
                <a:gd name="T14" fmla="*/ 797 w 797"/>
                <a:gd name="T15" fmla="*/ 92 h 207"/>
                <a:gd name="T16" fmla="*/ 751 w 797"/>
                <a:gd name="T1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7" h="207">
                  <a:moveTo>
                    <a:pt x="751" y="0"/>
                  </a:moveTo>
                  <a:cubicBezTo>
                    <a:pt x="760" y="17"/>
                    <a:pt x="765" y="35"/>
                    <a:pt x="765" y="55"/>
                  </a:cubicBezTo>
                  <a:cubicBezTo>
                    <a:pt x="765" y="119"/>
                    <a:pt x="714" y="170"/>
                    <a:pt x="651" y="170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56" y="170"/>
                    <a:pt x="24" y="158"/>
                    <a:pt x="0" y="138"/>
                  </a:cubicBezTo>
                  <a:cubicBezTo>
                    <a:pt x="25" y="179"/>
                    <a:pt x="70" y="207"/>
                    <a:pt x="122" y="207"/>
                  </a:cubicBezTo>
                  <a:cubicBezTo>
                    <a:pt x="682" y="207"/>
                    <a:pt x="682" y="207"/>
                    <a:pt x="682" y="207"/>
                  </a:cubicBezTo>
                  <a:cubicBezTo>
                    <a:pt x="746" y="207"/>
                    <a:pt x="797" y="156"/>
                    <a:pt x="797" y="92"/>
                  </a:cubicBezTo>
                  <a:cubicBezTo>
                    <a:pt x="797" y="55"/>
                    <a:pt x="779" y="21"/>
                    <a:pt x="751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71E609E-64A2-4B45-A216-4CBE53BBA53F}"/>
              </a:ext>
            </a:extLst>
          </p:cNvPr>
          <p:cNvSpPr/>
          <p:nvPr/>
        </p:nvSpPr>
        <p:spPr bwMode="auto">
          <a:xfrm>
            <a:off x="3840008" y="4820719"/>
            <a:ext cx="3597429" cy="1752600"/>
          </a:xfrm>
          <a:prstGeom prst="roundRect">
            <a:avLst>
              <a:gd name="adj" fmla="val 1004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213BF60-ED75-447D-BFBB-FC832BB8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409" y="5015065"/>
            <a:ext cx="532710" cy="1188353"/>
          </a:xfrm>
          <a:prstGeom prst="rect">
            <a:avLst/>
          </a:prstGeom>
        </p:spPr>
      </p:pic>
      <p:pic>
        <p:nvPicPr>
          <p:cNvPr id="30" name="Graphic 29" descr="Envelope">
            <a:extLst>
              <a:ext uri="{FF2B5EF4-FFF2-40B4-BE49-F238E27FC236}">
                <a16:creationId xmlns:a16="http://schemas.microsoft.com/office/drawing/2014/main" xmlns="" id="{4901F64F-1229-4188-BD89-46D232D6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75121" y="4799657"/>
            <a:ext cx="1098183" cy="1098183"/>
          </a:xfrm>
          <a:prstGeom prst="rect">
            <a:avLst/>
          </a:prstGeom>
        </p:spPr>
      </p:pic>
      <p:pic>
        <p:nvPicPr>
          <p:cNvPr id="32" name="Graphic 31" descr="Meeting">
            <a:extLst>
              <a:ext uri="{FF2B5EF4-FFF2-40B4-BE49-F238E27FC236}">
                <a16:creationId xmlns:a16="http://schemas.microsoft.com/office/drawing/2014/main" xmlns="" id="{9122775A-3CEC-4151-B36E-5882FB3BE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078815" y="5590297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C962CC0-6D39-408D-A8FB-C49ACBCFAC65}"/>
              </a:ext>
            </a:extLst>
          </p:cNvPr>
          <p:cNvGrpSpPr/>
          <p:nvPr/>
        </p:nvGrpSpPr>
        <p:grpSpPr>
          <a:xfrm>
            <a:off x="9027494" y="2227334"/>
            <a:ext cx="1969480" cy="1752600"/>
            <a:chOff x="7391554" y="1268577"/>
            <a:chExt cx="1969480" cy="175260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B9D70EB7-26EE-46BE-8845-7C6ECC88261C}"/>
                </a:ext>
              </a:extLst>
            </p:cNvPr>
            <p:cNvSpPr/>
            <p:nvPr/>
          </p:nvSpPr>
          <p:spPr bwMode="auto">
            <a:xfrm>
              <a:off x="7391554" y="1268577"/>
              <a:ext cx="1969480" cy="1752600"/>
            </a:xfrm>
            <a:prstGeom prst="roundRect">
              <a:avLst>
                <a:gd name="adj" fmla="val 10042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89E0DB18-2DA2-4609-8997-9A7870965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1735" y="1577529"/>
              <a:ext cx="517362" cy="1290553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xmlns="" id="{A6443363-66B4-40AE-B1AB-52D0630D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74850" y="1455369"/>
              <a:ext cx="517362" cy="1290553"/>
            </a:xfrm>
            <a:prstGeom prst="rect">
              <a:avLst/>
            </a:prstGeom>
          </p:spPr>
        </p:pic>
      </p:grpSp>
      <p:sp>
        <p:nvSpPr>
          <p:cNvPr id="75" name="Arrow: Circular 74">
            <a:extLst>
              <a:ext uri="{FF2B5EF4-FFF2-40B4-BE49-F238E27FC236}">
                <a16:creationId xmlns:a16="http://schemas.microsoft.com/office/drawing/2014/main" xmlns="" id="{718DBDAA-9BFA-4177-A442-DB0174841471}"/>
              </a:ext>
            </a:extLst>
          </p:cNvPr>
          <p:cNvSpPr/>
          <p:nvPr/>
        </p:nvSpPr>
        <p:spPr bwMode="auto">
          <a:xfrm rot="14712380" flipV="1">
            <a:off x="7864034" y="1096159"/>
            <a:ext cx="4362075" cy="2492046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17503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A90632F7-EC43-4A50-BFBC-462067E21D01}"/>
              </a:ext>
            </a:extLst>
          </p:cNvPr>
          <p:cNvGrpSpPr/>
          <p:nvPr/>
        </p:nvGrpSpPr>
        <p:grpSpPr>
          <a:xfrm>
            <a:off x="9489733" y="2596984"/>
            <a:ext cx="1969480" cy="1752600"/>
            <a:chOff x="7391554" y="1268577"/>
            <a:chExt cx="1969480" cy="1752600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xmlns="" id="{78446D64-4179-4B1A-B90C-CF7C782753A2}"/>
                </a:ext>
              </a:extLst>
            </p:cNvPr>
            <p:cNvSpPr/>
            <p:nvPr/>
          </p:nvSpPr>
          <p:spPr bwMode="auto">
            <a:xfrm>
              <a:off x="7391554" y="1268577"/>
              <a:ext cx="1969480" cy="1752600"/>
            </a:xfrm>
            <a:prstGeom prst="roundRect">
              <a:avLst>
                <a:gd name="adj" fmla="val 10042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BDAF7D00-8A30-4CF1-8D76-0E56059F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1735" y="1577529"/>
              <a:ext cx="517362" cy="12905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CF8A1219-1F00-49ED-842C-13C95D37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74850" y="1455369"/>
              <a:ext cx="517362" cy="129055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D427CD00-6461-414E-92B0-560C6378A206}"/>
              </a:ext>
            </a:extLst>
          </p:cNvPr>
          <p:cNvGrpSpPr/>
          <p:nvPr/>
        </p:nvGrpSpPr>
        <p:grpSpPr>
          <a:xfrm>
            <a:off x="10007095" y="3027211"/>
            <a:ext cx="1969480" cy="1752600"/>
            <a:chOff x="7391554" y="1268577"/>
            <a:chExt cx="1969480" cy="175260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9BC6E11C-2300-4B5D-8554-83D6ECB4BB3A}"/>
                </a:ext>
              </a:extLst>
            </p:cNvPr>
            <p:cNvSpPr/>
            <p:nvPr/>
          </p:nvSpPr>
          <p:spPr bwMode="auto">
            <a:xfrm>
              <a:off x="7391554" y="1268577"/>
              <a:ext cx="1969480" cy="1752600"/>
            </a:xfrm>
            <a:prstGeom prst="roundRect">
              <a:avLst>
                <a:gd name="adj" fmla="val 10042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A1AF9340-C7DF-4DF0-82A0-2138A772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1735" y="1577529"/>
              <a:ext cx="517362" cy="129055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xmlns="" id="{5FF306A4-339C-49DD-BCDE-29E72A2F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74850" y="1455369"/>
              <a:ext cx="517362" cy="1290553"/>
            </a:xfrm>
            <a:prstGeom prst="rect">
              <a:avLst/>
            </a:prstGeom>
          </p:spPr>
        </p:pic>
      </p:grpSp>
      <p:sp>
        <p:nvSpPr>
          <p:cNvPr id="76" name="Arrow: Circular 75">
            <a:extLst>
              <a:ext uri="{FF2B5EF4-FFF2-40B4-BE49-F238E27FC236}">
                <a16:creationId xmlns:a16="http://schemas.microsoft.com/office/drawing/2014/main" xmlns="" id="{B9FF2DC9-86CA-46F0-BB1A-02208529153B}"/>
              </a:ext>
            </a:extLst>
          </p:cNvPr>
          <p:cNvSpPr/>
          <p:nvPr/>
        </p:nvSpPr>
        <p:spPr bwMode="auto">
          <a:xfrm rot="12553925" flipH="1">
            <a:off x="7261086" y="1138563"/>
            <a:ext cx="4017667" cy="2690537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2003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Arrow: Circular 50">
            <a:extLst>
              <a:ext uri="{FF2B5EF4-FFF2-40B4-BE49-F238E27FC236}">
                <a16:creationId xmlns:a16="http://schemas.microsoft.com/office/drawing/2014/main" xmlns="" id="{B5708C1D-8D30-49C0-9728-727903758E23}"/>
              </a:ext>
            </a:extLst>
          </p:cNvPr>
          <p:cNvSpPr/>
          <p:nvPr/>
        </p:nvSpPr>
        <p:spPr bwMode="auto">
          <a:xfrm rot="19291584" flipV="1">
            <a:off x="5975371" y="3867120"/>
            <a:ext cx="4362075" cy="2492046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17503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E719E20-77C0-4945-8251-383C7852ED74}"/>
              </a:ext>
            </a:extLst>
          </p:cNvPr>
          <p:cNvGrpSpPr/>
          <p:nvPr/>
        </p:nvGrpSpPr>
        <p:grpSpPr>
          <a:xfrm>
            <a:off x="8944410" y="3311848"/>
            <a:ext cx="1066800" cy="1065333"/>
            <a:chOff x="3132138" y="2155826"/>
            <a:chExt cx="619125" cy="617538"/>
          </a:xfrm>
        </p:grpSpPr>
        <p:sp>
          <p:nvSpPr>
            <p:cNvPr id="14" name="Oval 53">
              <a:extLst>
                <a:ext uri="{FF2B5EF4-FFF2-40B4-BE49-F238E27FC236}">
                  <a16:creationId xmlns:a16="http://schemas.microsoft.com/office/drawing/2014/main" xmlns="" id="{A5542D90-92E7-457A-9D00-88D28526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2155826"/>
              <a:ext cx="619125" cy="617538"/>
            </a:xfrm>
            <a:prstGeom prst="ellipse">
              <a:avLst/>
            </a:pr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54">
              <a:extLst>
                <a:ext uri="{FF2B5EF4-FFF2-40B4-BE49-F238E27FC236}">
                  <a16:creationId xmlns:a16="http://schemas.microsoft.com/office/drawing/2014/main" xmlns="" id="{B8286277-BA80-436D-9DD4-F5184262E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2206626"/>
              <a:ext cx="517525" cy="5143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xmlns="" id="{C9A1EE4D-386B-4EE9-B0E4-EFE9CC4C4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2206626"/>
              <a:ext cx="276225" cy="514350"/>
            </a:xfrm>
            <a:custGeom>
              <a:avLst/>
              <a:gdLst>
                <a:gd name="T0" fmla="*/ 145 w 155"/>
                <a:gd name="T1" fmla="*/ 0 h 290"/>
                <a:gd name="T2" fmla="*/ 0 w 155"/>
                <a:gd name="T3" fmla="*/ 139 h 290"/>
                <a:gd name="T4" fmla="*/ 0 w 155"/>
                <a:gd name="T5" fmla="*/ 145 h 290"/>
                <a:gd name="T6" fmla="*/ 145 w 155"/>
                <a:gd name="T7" fmla="*/ 290 h 290"/>
                <a:gd name="T8" fmla="*/ 155 w 155"/>
                <a:gd name="T9" fmla="*/ 289 h 290"/>
                <a:gd name="T10" fmla="*/ 21 w 155"/>
                <a:gd name="T11" fmla="*/ 145 h 290"/>
                <a:gd name="T12" fmla="*/ 155 w 155"/>
                <a:gd name="T13" fmla="*/ 1 h 290"/>
                <a:gd name="T14" fmla="*/ 145 w 155"/>
                <a:gd name="T1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290">
                  <a:moveTo>
                    <a:pt x="145" y="0"/>
                  </a:moveTo>
                  <a:cubicBezTo>
                    <a:pt x="67" y="0"/>
                    <a:pt x="3" y="62"/>
                    <a:pt x="0" y="139"/>
                  </a:cubicBezTo>
                  <a:cubicBezTo>
                    <a:pt x="0" y="141"/>
                    <a:pt x="0" y="143"/>
                    <a:pt x="0" y="145"/>
                  </a:cubicBezTo>
                  <a:cubicBezTo>
                    <a:pt x="0" y="225"/>
                    <a:pt x="65" y="290"/>
                    <a:pt x="145" y="290"/>
                  </a:cubicBezTo>
                  <a:cubicBezTo>
                    <a:pt x="148" y="290"/>
                    <a:pt x="152" y="290"/>
                    <a:pt x="155" y="289"/>
                  </a:cubicBezTo>
                  <a:cubicBezTo>
                    <a:pt x="80" y="284"/>
                    <a:pt x="21" y="221"/>
                    <a:pt x="21" y="145"/>
                  </a:cubicBezTo>
                  <a:cubicBezTo>
                    <a:pt x="21" y="68"/>
                    <a:pt x="80" y="6"/>
                    <a:pt x="155" y="1"/>
                  </a:cubicBezTo>
                  <a:cubicBezTo>
                    <a:pt x="152" y="0"/>
                    <a:pt x="148" y="0"/>
                    <a:pt x="14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58">
              <a:extLst>
                <a:ext uri="{FF2B5EF4-FFF2-40B4-BE49-F238E27FC236}">
                  <a16:creationId xmlns:a16="http://schemas.microsoft.com/office/drawing/2014/main" xmlns="" id="{9ED21CEE-2EAC-4059-A071-6BB47E765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175" y="2297113"/>
              <a:ext cx="17463" cy="166688"/>
            </a:xfrm>
            <a:prstGeom prst="rect">
              <a:avLst/>
            </a:pr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xmlns="" id="{3C35456E-B9A3-4824-ADC6-631A1381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5" y="2297113"/>
              <a:ext cx="17463" cy="166688"/>
            </a:xfrm>
            <a:custGeom>
              <a:avLst/>
              <a:gdLst>
                <a:gd name="T0" fmla="*/ 11 w 11"/>
                <a:gd name="T1" fmla="*/ 105 h 105"/>
                <a:gd name="T2" fmla="*/ 11 w 11"/>
                <a:gd name="T3" fmla="*/ 0 h 105"/>
                <a:gd name="T4" fmla="*/ 0 w 11"/>
                <a:gd name="T5" fmla="*/ 0 h 105"/>
                <a:gd name="T6" fmla="*/ 0 w 11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5">
                  <a:moveTo>
                    <a:pt x="11" y="105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xmlns="" id="{C7FE52E2-214D-4D48-8DAF-BAE2D932B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3" y="2459038"/>
              <a:ext cx="149225" cy="166688"/>
            </a:xfrm>
            <a:custGeom>
              <a:avLst/>
              <a:gdLst>
                <a:gd name="T0" fmla="*/ 0 w 94"/>
                <a:gd name="T1" fmla="*/ 7 h 105"/>
                <a:gd name="T2" fmla="*/ 85 w 94"/>
                <a:gd name="T3" fmla="*/ 105 h 105"/>
                <a:gd name="T4" fmla="*/ 94 w 94"/>
                <a:gd name="T5" fmla="*/ 97 h 105"/>
                <a:gd name="T6" fmla="*/ 9 w 94"/>
                <a:gd name="T7" fmla="*/ 0 h 105"/>
                <a:gd name="T8" fmla="*/ 0 w 94"/>
                <a:gd name="T9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05">
                  <a:moveTo>
                    <a:pt x="0" y="7"/>
                  </a:moveTo>
                  <a:lnTo>
                    <a:pt x="85" y="105"/>
                  </a:lnTo>
                  <a:lnTo>
                    <a:pt x="94" y="97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xmlns="" id="{BFFB08CF-FA4E-44AD-81F3-23B1F412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3" y="2459038"/>
              <a:ext cx="149225" cy="166688"/>
            </a:xfrm>
            <a:custGeom>
              <a:avLst/>
              <a:gdLst>
                <a:gd name="T0" fmla="*/ 0 w 94"/>
                <a:gd name="T1" fmla="*/ 7 h 105"/>
                <a:gd name="T2" fmla="*/ 85 w 94"/>
                <a:gd name="T3" fmla="*/ 105 h 105"/>
                <a:gd name="T4" fmla="*/ 94 w 94"/>
                <a:gd name="T5" fmla="*/ 97 h 105"/>
                <a:gd name="T6" fmla="*/ 9 w 94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05">
                  <a:moveTo>
                    <a:pt x="0" y="7"/>
                  </a:moveTo>
                  <a:lnTo>
                    <a:pt x="85" y="105"/>
                  </a:lnTo>
                  <a:lnTo>
                    <a:pt x="94" y="97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xmlns="" id="{9770CDC3-BA9D-46E7-851F-448C5CA5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349501"/>
              <a:ext cx="174625" cy="120650"/>
            </a:xfrm>
            <a:custGeom>
              <a:avLst/>
              <a:gdLst>
                <a:gd name="T0" fmla="*/ 4 w 110"/>
                <a:gd name="T1" fmla="*/ 76 h 76"/>
                <a:gd name="T2" fmla="*/ 110 w 110"/>
                <a:gd name="T3" fmla="*/ 5 h 76"/>
                <a:gd name="T4" fmla="*/ 106 w 110"/>
                <a:gd name="T5" fmla="*/ 0 h 76"/>
                <a:gd name="T6" fmla="*/ 0 w 110"/>
                <a:gd name="T7" fmla="*/ 69 h 76"/>
                <a:gd name="T8" fmla="*/ 4 w 11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6">
                  <a:moveTo>
                    <a:pt x="4" y="76"/>
                  </a:moveTo>
                  <a:lnTo>
                    <a:pt x="110" y="5"/>
                  </a:lnTo>
                  <a:lnTo>
                    <a:pt x="106" y="0"/>
                  </a:lnTo>
                  <a:lnTo>
                    <a:pt x="0" y="69"/>
                  </a:lnTo>
                  <a:lnTo>
                    <a:pt x="4" y="76"/>
                  </a:lnTo>
                  <a:close/>
                </a:path>
              </a:pathLst>
            </a:custGeom>
            <a:solidFill>
              <a:srgbClr val="FF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xmlns="" id="{45C3CC11-FAF4-4797-97CB-A4B573360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349501"/>
              <a:ext cx="174625" cy="120650"/>
            </a:xfrm>
            <a:custGeom>
              <a:avLst/>
              <a:gdLst>
                <a:gd name="T0" fmla="*/ 4 w 110"/>
                <a:gd name="T1" fmla="*/ 76 h 76"/>
                <a:gd name="T2" fmla="*/ 110 w 110"/>
                <a:gd name="T3" fmla="*/ 5 h 76"/>
                <a:gd name="T4" fmla="*/ 106 w 110"/>
                <a:gd name="T5" fmla="*/ 0 h 76"/>
                <a:gd name="T6" fmla="*/ 0 w 110"/>
                <a:gd name="T7" fmla="*/ 6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76">
                  <a:moveTo>
                    <a:pt x="4" y="76"/>
                  </a:moveTo>
                  <a:lnTo>
                    <a:pt x="110" y="5"/>
                  </a:lnTo>
                  <a:lnTo>
                    <a:pt x="106" y="0"/>
                  </a:lnTo>
                  <a:lnTo>
                    <a:pt x="0" y="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>
              <a:extLst>
                <a:ext uri="{FF2B5EF4-FFF2-40B4-BE49-F238E27FC236}">
                  <a16:creationId xmlns:a16="http://schemas.microsoft.com/office/drawing/2014/main" xmlns="" id="{21E378DF-9306-4F11-8A26-A63FEF22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75" y="2416176"/>
              <a:ext cx="93663" cy="96838"/>
            </a:xfrm>
            <a:prstGeom prst="ellipse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E0C75073-8797-49E9-8BBB-CA1F21FA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228" y="5140141"/>
            <a:ext cx="532710" cy="118835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D802B8FB-55F9-4C07-9E26-8F970EF3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76" y="5297717"/>
            <a:ext cx="532710" cy="1188353"/>
          </a:xfrm>
          <a:prstGeom prst="rect">
            <a:avLst/>
          </a:prstGeom>
        </p:spPr>
      </p:pic>
      <p:sp>
        <p:nvSpPr>
          <p:cNvPr id="50" name="Arrow: Circular 49">
            <a:extLst>
              <a:ext uri="{FF2B5EF4-FFF2-40B4-BE49-F238E27FC236}">
                <a16:creationId xmlns:a16="http://schemas.microsoft.com/office/drawing/2014/main" xmlns="" id="{A107A5BF-0870-48E8-8371-12F50AD12036}"/>
              </a:ext>
            </a:extLst>
          </p:cNvPr>
          <p:cNvSpPr/>
          <p:nvPr/>
        </p:nvSpPr>
        <p:spPr bwMode="auto">
          <a:xfrm rot="19291584" flipH="1">
            <a:off x="5482501" y="3391777"/>
            <a:ext cx="4017667" cy="2690537"/>
          </a:xfrm>
          <a:prstGeom prst="circularArrow">
            <a:avLst>
              <a:gd name="adj1" fmla="val 9219"/>
              <a:gd name="adj2" fmla="val 1023544"/>
              <a:gd name="adj3" fmla="val 20233655"/>
              <a:gd name="adj4" fmla="val 10800000"/>
              <a:gd name="adj5" fmla="val 2003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8D6CF7B-9BE8-4B27-927C-900F2081DE03}"/>
              </a:ext>
            </a:extLst>
          </p:cNvPr>
          <p:cNvGrpSpPr/>
          <p:nvPr/>
        </p:nvGrpSpPr>
        <p:grpSpPr>
          <a:xfrm>
            <a:off x="5033969" y="372634"/>
            <a:ext cx="4572000" cy="1752600"/>
            <a:chOff x="7391554" y="1268577"/>
            <a:chExt cx="4572000" cy="17526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923D69B4-587D-47BB-BAF4-0749F6A8A754}"/>
                </a:ext>
              </a:extLst>
            </p:cNvPr>
            <p:cNvSpPr/>
            <p:nvPr/>
          </p:nvSpPr>
          <p:spPr bwMode="auto">
            <a:xfrm>
              <a:off x="7391554" y="1268577"/>
              <a:ext cx="4572000" cy="1752600"/>
            </a:xfrm>
            <a:prstGeom prst="roundRect">
              <a:avLst>
                <a:gd name="adj" fmla="val 10042"/>
              </a:avLst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2B36828C-70E9-451E-92DE-D5AC8DBD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2179" y="1469663"/>
              <a:ext cx="517362" cy="12905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D1060398-F365-4C67-BF79-E52D2A3FE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58438" y="1469663"/>
              <a:ext cx="517362" cy="129055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11D3917A-9C5F-4681-B82E-6EA8D4CC4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1384" y="1461294"/>
              <a:ext cx="517362" cy="1290553"/>
            </a:xfrm>
            <a:prstGeom prst="rect">
              <a:avLst/>
            </a:prstGeom>
          </p:spPr>
        </p:pic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xmlns="" id="{56DD7057-174F-4AD3-BDA1-4642D83DEED2}"/>
                </a:ext>
              </a:extLst>
            </p:cNvPr>
            <p:cNvSpPr/>
            <p:nvPr/>
          </p:nvSpPr>
          <p:spPr bwMode="auto">
            <a:xfrm>
              <a:off x="11000690" y="1668558"/>
              <a:ext cx="649669" cy="839549"/>
            </a:xfrm>
            <a:prstGeom prst="can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Cylinder 44">
              <a:extLst>
                <a:ext uri="{FF2B5EF4-FFF2-40B4-BE49-F238E27FC236}">
                  <a16:creationId xmlns:a16="http://schemas.microsoft.com/office/drawing/2014/main" xmlns="" id="{744503D4-9EF8-4BB7-B415-92194AC79878}"/>
                </a:ext>
              </a:extLst>
            </p:cNvPr>
            <p:cNvSpPr/>
            <p:nvPr/>
          </p:nvSpPr>
          <p:spPr bwMode="auto">
            <a:xfrm>
              <a:off x="11153090" y="1820958"/>
              <a:ext cx="649669" cy="839549"/>
            </a:xfrm>
            <a:prstGeom prst="can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E7D4620C-5B5A-4FBA-9214-21A3CA24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437" y="830262"/>
            <a:ext cx="3229471" cy="5562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4998A56-2CD3-4185-A3FD-32E9DF00D85E}"/>
              </a:ext>
            </a:extLst>
          </p:cNvPr>
          <p:cNvGrpSpPr/>
          <p:nvPr/>
        </p:nvGrpSpPr>
        <p:grpSpPr>
          <a:xfrm>
            <a:off x="3012944" y="38451"/>
            <a:ext cx="7968698" cy="1754770"/>
            <a:chOff x="3012944" y="38451"/>
            <a:chExt cx="7968698" cy="1754770"/>
          </a:xfrm>
        </p:grpSpPr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xmlns="" id="{60F35AF2-9440-443B-BE87-254132BFA0BA}"/>
                </a:ext>
              </a:extLst>
            </p:cNvPr>
            <p:cNvSpPr/>
            <p:nvPr/>
          </p:nvSpPr>
          <p:spPr bwMode="auto">
            <a:xfrm rot="19216102">
              <a:off x="3012944" y="955021"/>
              <a:ext cx="2362200" cy="838200"/>
            </a:xfrm>
            <a:prstGeom prst="leftArrow">
              <a:avLst>
                <a:gd name="adj1" fmla="val 25399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itle 12">
              <a:extLst>
                <a:ext uri="{FF2B5EF4-FFF2-40B4-BE49-F238E27FC236}">
                  <a16:creationId xmlns:a16="http://schemas.microsoft.com/office/drawing/2014/main" xmlns="" id="{6B598CCE-0201-45A8-992B-4E52512DC223}"/>
                </a:ext>
              </a:extLst>
            </p:cNvPr>
            <p:cNvSpPr txBox="1">
              <a:spLocks/>
            </p:cNvSpPr>
            <p:nvPr/>
          </p:nvSpPr>
          <p:spPr>
            <a:xfrm>
              <a:off x="4999037" y="38451"/>
              <a:ext cx="5982605" cy="1278033"/>
            </a:xfrm>
            <a:prstGeom prst="rect">
              <a:avLst/>
            </a:prstGeom>
          </p:spPr>
          <p:txBody>
            <a:bodyPr/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lang="en-US" sz="4000" dirty="0"/>
                <a:t>Older/Wiser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3703C003-EE25-40FF-8779-040DB2D7CFCF}"/>
              </a:ext>
            </a:extLst>
          </p:cNvPr>
          <p:cNvGrpSpPr/>
          <p:nvPr/>
        </p:nvGrpSpPr>
        <p:grpSpPr>
          <a:xfrm>
            <a:off x="6466174" y="2490159"/>
            <a:ext cx="2356414" cy="2160148"/>
            <a:chOff x="6466174" y="2490159"/>
            <a:chExt cx="2356414" cy="2160148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1E9588DF-66E5-4B68-A90C-914848090380}"/>
                </a:ext>
              </a:extLst>
            </p:cNvPr>
            <p:cNvGrpSpPr/>
            <p:nvPr/>
          </p:nvGrpSpPr>
          <p:grpSpPr>
            <a:xfrm>
              <a:off x="6819624" y="2490159"/>
              <a:ext cx="1676528" cy="1538416"/>
              <a:chOff x="7688263" y="2646363"/>
              <a:chExt cx="693738" cy="636588"/>
            </a:xfrm>
          </p:grpSpPr>
          <p:sp>
            <p:nvSpPr>
              <p:cNvPr id="122" name="Freeform 65">
                <a:extLst>
                  <a:ext uri="{FF2B5EF4-FFF2-40B4-BE49-F238E27FC236}">
                    <a16:creationId xmlns:a16="http://schemas.microsoft.com/office/drawing/2014/main" xmlns="" id="{DF3306F2-EB2D-4EEF-BE99-A3CC4CC00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338" y="2759076"/>
                <a:ext cx="220663" cy="398463"/>
              </a:xfrm>
              <a:custGeom>
                <a:avLst/>
                <a:gdLst>
                  <a:gd name="T0" fmla="*/ 57 w 59"/>
                  <a:gd name="T1" fmla="*/ 56 h 106"/>
                  <a:gd name="T2" fmla="*/ 57 w 59"/>
                  <a:gd name="T3" fmla="*/ 49 h 106"/>
                  <a:gd name="T4" fmla="*/ 49 w 59"/>
                  <a:gd name="T5" fmla="*/ 40 h 106"/>
                  <a:gd name="T6" fmla="*/ 9 w 59"/>
                  <a:gd name="T7" fmla="*/ 2 h 106"/>
                  <a:gd name="T8" fmla="*/ 3 w 59"/>
                  <a:gd name="T9" fmla="*/ 2 h 106"/>
                  <a:gd name="T10" fmla="*/ 3 w 59"/>
                  <a:gd name="T11" fmla="*/ 8 h 106"/>
                  <a:gd name="T12" fmla="*/ 44 w 59"/>
                  <a:gd name="T13" fmla="*/ 49 h 106"/>
                  <a:gd name="T14" fmla="*/ 44 w 59"/>
                  <a:gd name="T15" fmla="*/ 56 h 106"/>
                  <a:gd name="T16" fmla="*/ 2 w 59"/>
                  <a:gd name="T17" fmla="*/ 98 h 106"/>
                  <a:gd name="T18" fmla="*/ 2 w 59"/>
                  <a:gd name="T19" fmla="*/ 104 h 106"/>
                  <a:gd name="T20" fmla="*/ 8 w 59"/>
                  <a:gd name="T21" fmla="*/ 104 h 106"/>
                  <a:gd name="T22" fmla="*/ 47 w 59"/>
                  <a:gd name="T23" fmla="*/ 65 h 106"/>
                  <a:gd name="T24" fmla="*/ 48 w 59"/>
                  <a:gd name="T25" fmla="*/ 65 h 106"/>
                  <a:gd name="T26" fmla="*/ 57 w 59"/>
                  <a:gd name="T27" fmla="*/ 5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106">
                    <a:moveTo>
                      <a:pt x="57" y="56"/>
                    </a:moveTo>
                    <a:cubicBezTo>
                      <a:pt x="59" y="54"/>
                      <a:pt x="59" y="51"/>
                      <a:pt x="57" y="49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0"/>
                      <a:pt x="5" y="0"/>
                      <a:pt x="3" y="2"/>
                    </a:cubicBezTo>
                    <a:cubicBezTo>
                      <a:pt x="1" y="3"/>
                      <a:pt x="0" y="7"/>
                      <a:pt x="3" y="8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6" y="51"/>
                      <a:pt x="46" y="54"/>
                      <a:pt x="44" y="5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0" y="100"/>
                      <a:pt x="0" y="103"/>
                      <a:pt x="2" y="104"/>
                    </a:cubicBezTo>
                    <a:cubicBezTo>
                      <a:pt x="4" y="106"/>
                      <a:pt x="7" y="106"/>
                      <a:pt x="8" y="104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5"/>
                      <a:pt x="48" y="65"/>
                      <a:pt x="48" y="65"/>
                    </a:cubicBezTo>
                    <a:lnTo>
                      <a:pt x="57" y="56"/>
                    </a:ln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66">
                <a:extLst>
                  <a:ext uri="{FF2B5EF4-FFF2-40B4-BE49-F238E27FC236}">
                    <a16:creationId xmlns:a16="http://schemas.microsoft.com/office/drawing/2014/main" xmlns="" id="{0676F5EC-9413-4F85-995B-C45C51201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8263" y="2759076"/>
                <a:ext cx="225425" cy="398463"/>
              </a:xfrm>
              <a:custGeom>
                <a:avLst/>
                <a:gdLst>
                  <a:gd name="T0" fmla="*/ 2 w 60"/>
                  <a:gd name="T1" fmla="*/ 56 h 106"/>
                  <a:gd name="T2" fmla="*/ 2 w 60"/>
                  <a:gd name="T3" fmla="*/ 49 h 106"/>
                  <a:gd name="T4" fmla="*/ 11 w 60"/>
                  <a:gd name="T5" fmla="*/ 40 h 106"/>
                  <a:gd name="T6" fmla="*/ 51 w 60"/>
                  <a:gd name="T7" fmla="*/ 2 h 106"/>
                  <a:gd name="T8" fmla="*/ 57 w 60"/>
                  <a:gd name="T9" fmla="*/ 2 h 106"/>
                  <a:gd name="T10" fmla="*/ 57 w 60"/>
                  <a:gd name="T11" fmla="*/ 8 h 106"/>
                  <a:gd name="T12" fmla="*/ 16 w 60"/>
                  <a:gd name="T13" fmla="*/ 49 h 106"/>
                  <a:gd name="T14" fmla="*/ 16 w 60"/>
                  <a:gd name="T15" fmla="*/ 56 h 106"/>
                  <a:gd name="T16" fmla="*/ 58 w 60"/>
                  <a:gd name="T17" fmla="*/ 98 h 106"/>
                  <a:gd name="T18" fmla="*/ 58 w 60"/>
                  <a:gd name="T19" fmla="*/ 104 h 106"/>
                  <a:gd name="T20" fmla="*/ 51 w 60"/>
                  <a:gd name="T21" fmla="*/ 104 h 106"/>
                  <a:gd name="T22" fmla="*/ 11 w 60"/>
                  <a:gd name="T23" fmla="*/ 66 h 106"/>
                  <a:gd name="T24" fmla="*/ 11 w 60"/>
                  <a:gd name="T25" fmla="*/ 66 h 106"/>
                  <a:gd name="T26" fmla="*/ 2 w 60"/>
                  <a:gd name="T27" fmla="*/ 5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06">
                    <a:moveTo>
                      <a:pt x="2" y="56"/>
                    </a:moveTo>
                    <a:cubicBezTo>
                      <a:pt x="0" y="54"/>
                      <a:pt x="1" y="51"/>
                      <a:pt x="2" y="49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2" y="0"/>
                      <a:pt x="55" y="0"/>
                      <a:pt x="57" y="2"/>
                    </a:cubicBezTo>
                    <a:cubicBezTo>
                      <a:pt x="59" y="3"/>
                      <a:pt x="59" y="7"/>
                      <a:pt x="57" y="8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51"/>
                      <a:pt x="14" y="54"/>
                      <a:pt x="16" y="56"/>
                    </a:cubicBezTo>
                    <a:cubicBezTo>
                      <a:pt x="58" y="98"/>
                      <a:pt x="58" y="98"/>
                      <a:pt x="58" y="98"/>
                    </a:cubicBezTo>
                    <a:cubicBezTo>
                      <a:pt x="60" y="100"/>
                      <a:pt x="60" y="103"/>
                      <a:pt x="58" y="104"/>
                    </a:cubicBezTo>
                    <a:cubicBezTo>
                      <a:pt x="56" y="106"/>
                      <a:pt x="53" y="106"/>
                      <a:pt x="51" y="104"/>
                    </a:cubicBezTo>
                    <a:cubicBezTo>
                      <a:pt x="11" y="66"/>
                      <a:pt x="11" y="66"/>
                      <a:pt x="11" y="66"/>
                    </a:cubicBezTo>
                    <a:cubicBezTo>
                      <a:pt x="11" y="66"/>
                      <a:pt x="11" y="66"/>
                      <a:pt x="11" y="66"/>
                    </a:cubicBezTo>
                    <a:lnTo>
                      <a:pt x="2" y="56"/>
                    </a:lnTo>
                    <a:close/>
                  </a:path>
                </a:pathLst>
              </a:custGeom>
              <a:solidFill>
                <a:srgbClr val="3999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69">
                <a:extLst>
                  <a:ext uri="{FF2B5EF4-FFF2-40B4-BE49-F238E27FC236}">
                    <a16:creationId xmlns:a16="http://schemas.microsoft.com/office/drawing/2014/main" xmlns="" id="{9C4E164E-8AA0-469E-84D7-8CAFACB49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3688" y="2646363"/>
                <a:ext cx="296863" cy="636588"/>
              </a:xfrm>
              <a:custGeom>
                <a:avLst/>
                <a:gdLst>
                  <a:gd name="T0" fmla="*/ 184 w 187"/>
                  <a:gd name="T1" fmla="*/ 0 h 401"/>
                  <a:gd name="T2" fmla="*/ 113 w 187"/>
                  <a:gd name="T3" fmla="*/ 0 h 401"/>
                  <a:gd name="T4" fmla="*/ 40 w 187"/>
                  <a:gd name="T5" fmla="*/ 166 h 401"/>
                  <a:gd name="T6" fmla="*/ 128 w 187"/>
                  <a:gd name="T7" fmla="*/ 168 h 401"/>
                  <a:gd name="T8" fmla="*/ 0 w 187"/>
                  <a:gd name="T9" fmla="*/ 401 h 401"/>
                  <a:gd name="T10" fmla="*/ 187 w 187"/>
                  <a:gd name="T11" fmla="*/ 135 h 401"/>
                  <a:gd name="T12" fmla="*/ 94 w 187"/>
                  <a:gd name="T13" fmla="*/ 135 h 401"/>
                  <a:gd name="T14" fmla="*/ 184 w 187"/>
                  <a:gd name="T15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401">
                    <a:moveTo>
                      <a:pt x="184" y="0"/>
                    </a:moveTo>
                    <a:lnTo>
                      <a:pt x="113" y="0"/>
                    </a:lnTo>
                    <a:lnTo>
                      <a:pt x="40" y="166"/>
                    </a:lnTo>
                    <a:lnTo>
                      <a:pt x="128" y="168"/>
                    </a:lnTo>
                    <a:lnTo>
                      <a:pt x="0" y="401"/>
                    </a:lnTo>
                    <a:lnTo>
                      <a:pt x="187" y="135"/>
                    </a:lnTo>
                    <a:lnTo>
                      <a:pt x="94" y="13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FDB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kern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xmlns="" id="{0CB3E989-0091-41B4-8B49-2675828E2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6174" y="3819310"/>
              <a:ext cx="235641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en-US" kern="0" dirty="0">
                  <a:solidFill>
                    <a:srgbClr val="F2F2F2"/>
                  </a:solidFill>
                  <a:latin typeface="Segoe UI Light" panose="020B0502040204020203" pitchFamily="34" charset="0"/>
                </a:rPr>
                <a:t>Azure Function executes</a:t>
              </a:r>
            </a:p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en-US" kern="0" dirty="0">
                  <a:solidFill>
                    <a:srgbClr val="F2F2F2"/>
                  </a:solidFill>
                  <a:latin typeface="Segoe UI Light" panose="020B0502040204020203" pitchFamily="34" charset="0"/>
                </a:rPr>
                <a:t>with single event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B3669C10-F2B2-4191-95B2-3E49BABD2723}"/>
              </a:ext>
            </a:extLst>
          </p:cNvPr>
          <p:cNvGrpSpPr/>
          <p:nvPr/>
        </p:nvGrpSpPr>
        <p:grpSpPr>
          <a:xfrm>
            <a:off x="9884601" y="2659481"/>
            <a:ext cx="1785746" cy="1531380"/>
            <a:chOff x="9884601" y="2659481"/>
            <a:chExt cx="1785746" cy="1531380"/>
          </a:xfrm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xmlns="" id="{CF1D1E8C-93F7-43FE-ABB5-5107B7AF2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4601" y="3913862"/>
              <a:ext cx="178574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>
                <a:defRPr/>
              </a:pPr>
              <a:r>
                <a:rPr lang="en-US" altLang="en-US" kern="0" dirty="0">
                  <a:solidFill>
                    <a:srgbClr val="F2F2F2"/>
                  </a:solidFill>
                  <a:latin typeface="Segoe UI Light" panose="020B0502040204020203" pitchFamily="34" charset="0"/>
                </a:rPr>
                <a:t>Triggers an Create</a:t>
              </a:r>
            </a:p>
          </p:txBody>
        </p:sp>
        <p:pic>
          <p:nvPicPr>
            <p:cNvPr id="138" name="Graphic 137" descr="Envelope">
              <a:extLst>
                <a:ext uri="{FF2B5EF4-FFF2-40B4-BE49-F238E27FC236}">
                  <a16:creationId xmlns:a16="http://schemas.microsoft.com/office/drawing/2014/main" xmlns="" id="{BB1B37C8-DD80-4FC6-A84B-E3287312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242332" y="2659481"/>
              <a:ext cx="1098183" cy="109818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5BD60688-1BA6-4A9A-8E42-D802C1ADDDD9}"/>
              </a:ext>
            </a:extLst>
          </p:cNvPr>
          <p:cNvGrpSpPr/>
          <p:nvPr/>
        </p:nvGrpSpPr>
        <p:grpSpPr>
          <a:xfrm>
            <a:off x="3514743" y="2711901"/>
            <a:ext cx="1870381" cy="2146156"/>
            <a:chOff x="3514743" y="2711901"/>
            <a:chExt cx="1870381" cy="2146156"/>
          </a:xfrm>
        </p:grpSpPr>
        <p:sp>
          <p:nvSpPr>
            <p:cNvPr id="128" name="Rectangle 5">
              <a:extLst>
                <a:ext uri="{FF2B5EF4-FFF2-40B4-BE49-F238E27FC236}">
                  <a16:creationId xmlns:a16="http://schemas.microsoft.com/office/drawing/2014/main" xmlns="" id="{2430D002-1246-4ACD-BFAC-CEFBF57C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743" y="3611562"/>
              <a:ext cx="1870381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en-US" kern="0" dirty="0">
                  <a:solidFill>
                    <a:srgbClr val="F2F2F2"/>
                  </a:solidFill>
                  <a:latin typeface="Segoe UI Light" panose="020B0502040204020203" pitchFamily="34" charset="0"/>
                </a:rPr>
                <a:t>Graph pings Azure Functions when</a:t>
              </a:r>
            </a:p>
            <a:p>
              <a:pPr algn="ctr" defTabSz="914400">
                <a:lnSpc>
                  <a:spcPct val="150000"/>
                </a:lnSpc>
                <a:defRPr/>
              </a:pPr>
              <a:r>
                <a:rPr lang="en-US" altLang="en-US" kern="0" dirty="0">
                  <a:solidFill>
                    <a:srgbClr val="F2F2F2"/>
                  </a:solidFill>
                  <a:latin typeface="Segoe UI Light" panose="020B0502040204020203" pitchFamily="34" charset="0"/>
                </a:rPr>
                <a:t>event is created</a:t>
              </a:r>
            </a:p>
          </p:txBody>
        </p:sp>
        <p:pic>
          <p:nvPicPr>
            <p:cNvPr id="137" name="Picture 136" descr="Image result for microsoft graph">
              <a:extLst>
                <a:ext uri="{FF2B5EF4-FFF2-40B4-BE49-F238E27FC236}">
                  <a16:creationId xmlns:a16="http://schemas.microsoft.com/office/drawing/2014/main" xmlns="" id="{035E35DC-023B-4B41-916F-451C85655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4229" y="2711901"/>
              <a:ext cx="1812263" cy="88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0" name="Arrow: Right 139">
            <a:extLst>
              <a:ext uri="{FF2B5EF4-FFF2-40B4-BE49-F238E27FC236}">
                <a16:creationId xmlns:a16="http://schemas.microsoft.com/office/drawing/2014/main" xmlns="" id="{9D530490-29F6-4052-9EB6-8E361321A666}"/>
              </a:ext>
            </a:extLst>
          </p:cNvPr>
          <p:cNvSpPr/>
          <p:nvPr/>
        </p:nvSpPr>
        <p:spPr bwMode="auto">
          <a:xfrm>
            <a:off x="5244737" y="3059690"/>
            <a:ext cx="1449373" cy="19009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xmlns="" id="{C1C1E52F-14F7-4AEB-82FA-B32540B8C1CA}"/>
              </a:ext>
            </a:extLst>
          </p:cNvPr>
          <p:cNvSpPr/>
          <p:nvPr/>
        </p:nvSpPr>
        <p:spPr bwMode="auto">
          <a:xfrm>
            <a:off x="8644555" y="3113527"/>
            <a:ext cx="1449373" cy="19009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4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04065A-E115-436B-8A76-06A25650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Graph Webhooks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FEC9C4-7C1C-411C-87CD-A60DD855B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11888787" cy="4838248"/>
          </a:xfrm>
        </p:spPr>
        <p:txBody>
          <a:bodyPr/>
          <a:lstStyle/>
          <a:p>
            <a:r>
              <a:rPr lang="en-US"/>
              <a:t>Delivers notifications to clients</a:t>
            </a:r>
          </a:p>
          <a:p>
            <a:endParaRPr lang="en-US"/>
          </a:p>
          <a:p>
            <a:r>
              <a:rPr lang="en-US"/>
              <a:t>Subscribe to changes in messages, events, OneDrive, etc.</a:t>
            </a:r>
          </a:p>
          <a:p>
            <a:endParaRPr lang="en-US"/>
          </a:p>
          <a:p>
            <a:r>
              <a:rPr lang="en-US"/>
              <a:t>Events at any level - </a:t>
            </a:r>
            <a:r>
              <a:rPr lang="en-US">
                <a:latin typeface="Consolas" panose="020B0609020204030204" pitchFamily="49" charset="0"/>
              </a:rPr>
              <a:t>me/messages</a:t>
            </a:r>
            <a:r>
              <a:rPr lang="en-US"/>
              <a:t> or </a:t>
            </a:r>
            <a:r>
              <a:rPr lang="en-US">
                <a:latin typeface="Consolas" panose="020B0609020204030204" pitchFamily="49" charset="0"/>
              </a:rPr>
              <a:t>me/</a:t>
            </a:r>
            <a:r>
              <a:rPr lang="en-US" err="1">
                <a:latin typeface="Consolas" panose="020B0609020204030204" pitchFamily="49" charset="0"/>
              </a:rPr>
              <a:t>mailfolders</a:t>
            </a:r>
            <a:r>
              <a:rPr lang="en-US">
                <a:latin typeface="Consolas" panose="020B0609020204030204" pitchFamily="49" charset="0"/>
              </a:rPr>
              <a:t>('inbox')/messages</a:t>
            </a:r>
          </a:p>
          <a:p>
            <a:endParaRPr lang="en-US">
              <a:latin typeface="Consolas" panose="020B0609020204030204" pitchFamily="49" charset="0"/>
            </a:endParaRPr>
          </a:p>
          <a:p>
            <a:r>
              <a:rPr lang="en-US"/>
              <a:t>Subscribe to event types </a:t>
            </a:r>
            <a:r>
              <a:rPr lang="en-US">
                <a:latin typeface="Consolas" panose="020B0609020204030204" pitchFamily="49" charset="0"/>
              </a:rPr>
              <a:t>created, updated, deleted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181099C8-33AE-45FD-88D4-F280D923A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90102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34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theme1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F7CA4DD3-8A26-4BFE-B361-277536E70685}" vid="{DC517985-AF00-427B-A27C-74FF5728D0B0}"/>
    </a:ext>
  </a:extLst>
</a:theme>
</file>

<file path=ppt/theme/theme2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F7CA4DD3-8A26-4BFE-B361-277536E70685}" vid="{636E87DB-111B-4F83-AE1A-5B65D8D90DD9}"/>
    </a:ext>
  </a:extLst>
</a:theme>
</file>

<file path=ppt/theme/theme3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7Preday.potx" id="{FED7D160-B8D8-4D9E-8601-EB64D80DFAA3}" vid="{0A96F133-4C61-4E52-AAE5-5BFE786C22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_x0020_Code xmlns="04e01bb1-6d80-42e9-ae53-416b1e8aa845" xsi:nil="true"/>
    <LikesCount xmlns="http://schemas.microsoft.com/sharepoint/v3" xsi:nil="true"/>
    <_x0062_bc8 xmlns="e889e55c-35cf-43c7-aaf4-cf2500919dd8">
      <UserInfo>
        <DisplayName/>
        <AccountId xsi:nil="true"/>
        <AccountType/>
      </UserInfo>
    </_x0062_bc8>
    <External_x0020_Speaker xmlns="04e01bb1-6d80-42e9-ae53-416b1e8aa845" xsi:nil="true"/>
    <fb4e50409e3b4517bb965b3c7125e153 xmlns="04e01bb1-6d80-42e9-ae53-416b1e8aa845">
      <Terms xmlns="http://schemas.microsoft.com/office/infopath/2007/PartnerControls"/>
    </fb4e50409e3b4517bb965b3c7125e153>
    <MS_x0020_Content_x0020_Owner xmlns="04e01bb1-6d80-42e9-ae53-416b1e8aa845">
      <UserInfo>
        <DisplayName/>
        <AccountId xsi:nil="true"/>
        <AccountType/>
      </UserInfo>
    </MS_x0020_Content_x0020_Owner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MS_x0020_Speaker xmlns="04e01bb1-6d80-42e9-ae53-416b1e8aa845">
      <UserInfo>
        <DisplayName/>
        <AccountId xsi:nil="true"/>
        <AccountType/>
      </UserInfo>
    </MS_x0020_Speaker>
    <Presentation_x0020_Date xmlns="04e01bb1-6d80-42e9-ae53-416b1e8aa845" xsi:nil="true"/>
    <Event_x0020_Start_x0020_Date xmlns="04e01bb1-6d80-42e9-ae53-416b1e8aa845">2017-09-25T00:00:00+00:00</Event_x0020_Start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2017</TermName>
          <TermId xmlns="http://schemas.microsoft.com/office/infopath/2007/PartnerControls">21d30605-03f6-4b08-a63a-5a553eb19f84</TermId>
        </TermInfo>
      </Terms>
    </TaxKeywordTaxHTField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e349cd3f156b4e7d8653c9cd4f2d8fb4>
    <TaxCatchAll xmlns="230e9df3-be65-4c73-a93b-d1236ebd677e">
      <Value>55</Value>
      <Value>54</Value>
      <Value>53</Value>
      <Value>16</Value>
    </TaxCatchAll>
    <Event_x0020_End_x0020_Date xmlns="04e01bb1-6d80-42e9-ae53-416b1e8aa845">2017-09-29T00:00:00+00:00</Event_x0020_End_x0020_Date>
    <c2f1b796fca04ddbb48af271e99c8750 xmlns="04e01bb1-6d80-42e9-ae53-416b1e8aa845">
      <Terms xmlns="http://schemas.microsoft.com/office/infopath/2007/PartnerControls"/>
    </c2f1b796fca04ddbb48af271e99c875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9" ma:contentTypeDescription="" ma:contentTypeScope="" ma:versionID="bc0165f08afb8fb58dc89969b329b48b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1871bda11c5b84277cb29a8dbd7968a9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4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5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6.xml><?xml version="1.0" encoding="utf-8"?>
<athena xmlns="http://schemas.microsoft.com/edu/athena" version="0.1.3396.0">
  <timings duration="67288"/>
</athen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230e9df3-be65-4c73-a93b-d1236ebd677e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889e55c-35cf-43c7-aaf4-cf2500919dd8"/>
    <ds:schemaRef ds:uri="04e01bb1-6d80-42e9-ae53-416b1e8aa84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8D1DCE8-3602-4F57-BFFB-0DC0A25B5B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8264832-A460-4E2D-85DD-1A1289E17DCE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B53CB0B0-8B91-4377-B7CD-3582C366EBD4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4EC1BFF1-4F49-4C44-A103-5B0ADF8970FC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Microsoft_Ignite_2017_16x9_Template</Template>
  <TotalTime>3184</TotalTime>
  <Words>1293</Words>
  <Application>Microsoft Macintosh PowerPoint</Application>
  <PresentationFormat>Custom</PresentationFormat>
  <Paragraphs>285</Paragraphs>
  <Slides>33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Arial</vt:lpstr>
      <vt:lpstr>5-50109_Microsoft_Light_Template</vt:lpstr>
      <vt:lpstr>5-50109_Microsoft_Dark_Template</vt:lpstr>
      <vt:lpstr>5-50111_Build 2017_LIGHT GRAY TEMPLATE</vt:lpstr>
      <vt:lpstr>Presentation title</vt:lpstr>
      <vt:lpstr>Ignite Pre-Day Microsoft Graph + Azure Functions</vt:lpstr>
      <vt:lpstr>Story Time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Graph Webhooks</vt:lpstr>
      <vt:lpstr>Have you had your coffee?</vt:lpstr>
      <vt:lpstr>What’s the plan?</vt:lpstr>
      <vt:lpstr>Microsoft Graph API </vt:lpstr>
      <vt:lpstr>PowerPoint Presentation</vt:lpstr>
      <vt:lpstr>PowerPoint Presentation</vt:lpstr>
      <vt:lpstr>Calling the API</vt:lpstr>
      <vt:lpstr>Demo – Graph Explorer </vt:lpstr>
      <vt:lpstr>Graph SDK – Object Model + Request builders </vt:lpstr>
      <vt:lpstr>Graph SDK – Wrapping OData </vt:lpstr>
      <vt:lpstr>Example</vt:lpstr>
      <vt:lpstr>What is Serverless? </vt:lpstr>
      <vt:lpstr>Do more. Serverless. </vt:lpstr>
      <vt:lpstr>PowerPoint Presentation</vt:lpstr>
      <vt:lpstr>PowerPoint Presentation</vt:lpstr>
      <vt:lpstr>Demo – Functions Demo </vt:lpstr>
      <vt:lpstr>PowerPoint Presentation</vt:lpstr>
      <vt:lpstr>Your Challenge</vt:lpstr>
      <vt:lpstr>Azure Functions + Microsoft Graph</vt:lpstr>
      <vt:lpstr>PowerPoint Presentation</vt:lpstr>
      <vt:lpstr>Resource Data </vt:lpstr>
      <vt:lpstr>I am @LouMM on Twitter  Principal Engineering Manager @ Microsoft  Office Platform eXperience  &amp; API and SDK team </vt:lpstr>
      <vt:lpstr>How were the docs? Let us know!</vt:lpstr>
      <vt:lpstr>PowerPoint Presentation</vt:lpstr>
      <vt:lpstr>Data is spread across services</vt:lpstr>
    </vt:vector>
  </TitlesOfParts>
  <Manager/>
  <Company>Microsoft Corporation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Louis Maresca</dc:creator>
  <cp:keywords>Microsoft Ignite 2017</cp:keywords>
  <dc:description>Template: Mitchell Derrey, Silver Fox Productions_x000d_
Formatting: _x000d_
Audience Type:</dc:description>
  <cp:lastModifiedBy>Louis Maresca</cp:lastModifiedBy>
  <cp:revision>48</cp:revision>
  <dcterms:created xsi:type="dcterms:W3CDTF">2017-09-22T07:32:25Z</dcterms:created>
  <dcterms:modified xsi:type="dcterms:W3CDTF">2017-09-24T12:38:35Z</dcterms:modified>
  <cp:category>Microsoft Ignite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55;#Orange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54;#Orlando|8cc4ed56-1866-4501-a22c-89aafde6f59b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53;#Microsoft Ignite 2017|21d30605-03f6-4b08-a63a-5a553eb19f84</vt:lpwstr>
  </property>
  <property fmtid="{D5CDD505-2E9C-101B-9397-08002B2CF9AE}" pid="12" name="Audience1">
    <vt:lpwstr/>
  </property>
  <property fmtid="{D5CDD505-2E9C-101B-9397-08002B2CF9AE}" pid="13" name="Event Name">
    <vt:lpwstr>16;#Microsoft Ignite|9323c522-fe4b-4922-816b-10a1920d7afb</vt:lpwstr>
  </property>
</Properties>
</file>